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Ubuntu"/>
      <p:regular r:id="rId22"/>
      <p:bold r:id="rId23"/>
      <p:italic r:id="rId24"/>
      <p:boldItalic r:id="rId25"/>
    </p:embeddedFont>
    <p:embeddedFont>
      <p:font typeface="Ubuntu Light"/>
      <p:regular r:id="rId26"/>
      <p:bold r:id="rId27"/>
      <p:italic r:id="rId28"/>
      <p:boldItalic r:id="rId29"/>
    </p:embeddedFont>
    <p:embeddedFont>
      <p:font typeface="Roboto"/>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gwaeizOQoFdXOJN/v8CollNq0Y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ono-bold.fntdata"/><Relationship Id="rId34" Type="http://schemas.openxmlformats.org/officeDocument/2006/relationships/font" Target="fonts/RobotoMono-regular.fntdata"/><Relationship Id="rId37" Type="http://schemas.openxmlformats.org/officeDocument/2006/relationships/font" Target="fonts/RobotoMono-boldItalic.fntdata"/><Relationship Id="rId36" Type="http://schemas.openxmlformats.org/officeDocument/2006/relationships/font" Target="fonts/RobotoMono-italic.fntdata"/><Relationship Id="rId38" Type="http://customschemas.google.com/relationships/presentationmetadata" Target="metadata"/><Relationship Id="rId20" Type="http://schemas.openxmlformats.org/officeDocument/2006/relationships/slide" Target="slides/slide15.xml"/><Relationship Id="rId22" Type="http://schemas.openxmlformats.org/officeDocument/2006/relationships/font" Target="fonts/Ubuntu-regular.fntdata"/><Relationship Id="rId21" Type="http://schemas.openxmlformats.org/officeDocument/2006/relationships/slide" Target="slides/slide16.xml"/><Relationship Id="rId24" Type="http://schemas.openxmlformats.org/officeDocument/2006/relationships/font" Target="fonts/Ubuntu-italic.fntdata"/><Relationship Id="rId23" Type="http://schemas.openxmlformats.org/officeDocument/2006/relationships/font" Target="fonts/Ubuntu-bold.fntdata"/><Relationship Id="rId26" Type="http://schemas.openxmlformats.org/officeDocument/2006/relationships/font" Target="fonts/UbuntuLight-regular.fntdata"/><Relationship Id="rId25" Type="http://schemas.openxmlformats.org/officeDocument/2006/relationships/font" Target="fonts/Ubuntu-boldItalic.fntdata"/><Relationship Id="rId28" Type="http://schemas.openxmlformats.org/officeDocument/2006/relationships/font" Target="fonts/UbuntuLight-italic.fntdata"/><Relationship Id="rId27" Type="http://schemas.openxmlformats.org/officeDocument/2006/relationships/font" Target="fonts/UbuntuLight-bold.fntdata"/><Relationship Id="rId29" Type="http://schemas.openxmlformats.org/officeDocument/2006/relationships/font" Target="fonts/Ubuntu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1" name="Google Shape;24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1" name="Google Shape;29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1" name="Google Shape;30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1" name="Google Shape;30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6" name="Google Shape;30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53f57c3a3368c0b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53f57c3a3368c0b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g53f57c3a3368c0bc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3" name="Google Shape;3173;g53f57c3a3368c0bc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9" name="Google Shape;31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5" name="Google Shape;26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3" name="Google Shape;26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8" name="Google Shape;27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8" name="Google Shape;28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7" name="Google Shape;28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1" name="Google Shape;28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1" name="Google Shape;29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1" name="Google Shape;29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6"/>
          <p:cNvSpPr/>
          <p:nvPr/>
        </p:nvSpPr>
        <p:spPr>
          <a:xfrm>
            <a:off x="272525" y="4762120"/>
            <a:ext cx="86022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6"/>
          <p:cNvSpPr/>
          <p:nvPr/>
        </p:nvSpPr>
        <p:spPr>
          <a:xfrm>
            <a:off x="2328950" y="4762120"/>
            <a:ext cx="6545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6"/>
          <p:cNvSpPr/>
          <p:nvPr/>
        </p:nvSpPr>
        <p:spPr>
          <a:xfrm>
            <a:off x="2322791" y="4762120"/>
            <a:ext cx="2241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
          <p:cNvSpPr/>
          <p:nvPr/>
        </p:nvSpPr>
        <p:spPr>
          <a:xfrm>
            <a:off x="1618650" y="1915050"/>
            <a:ext cx="5906708"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6"/>
          <p:cNvSpPr/>
          <p:nvPr/>
        </p:nvSpPr>
        <p:spPr>
          <a:xfrm>
            <a:off x="1702668" y="198048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6"/>
          <p:cNvSpPr txBox="1"/>
          <p:nvPr>
            <p:ph type="ctrTitle"/>
          </p:nvPr>
        </p:nvSpPr>
        <p:spPr>
          <a:xfrm>
            <a:off x="713250" y="923623"/>
            <a:ext cx="7717500" cy="90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p16"/>
          <p:cNvSpPr txBox="1"/>
          <p:nvPr>
            <p:ph idx="1" type="subTitle"/>
          </p:nvPr>
        </p:nvSpPr>
        <p:spPr>
          <a:xfrm>
            <a:off x="1884890" y="1904300"/>
            <a:ext cx="53739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16"/>
          <p:cNvSpPr/>
          <p:nvPr/>
        </p:nvSpPr>
        <p:spPr>
          <a:xfrm>
            <a:off x="6580500" y="4762120"/>
            <a:ext cx="22941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6"/>
          <p:cNvSpPr/>
          <p:nvPr/>
        </p:nvSpPr>
        <p:spPr>
          <a:xfrm>
            <a:off x="7493119" y="3118200"/>
            <a:ext cx="207081" cy="40103"/>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6"/>
          <p:cNvSpPr/>
          <p:nvPr/>
        </p:nvSpPr>
        <p:spPr>
          <a:xfrm>
            <a:off x="7885768" y="26778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6"/>
          <p:cNvSpPr/>
          <p:nvPr/>
        </p:nvSpPr>
        <p:spPr>
          <a:xfrm>
            <a:off x="8019467" y="8279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6"/>
          <p:cNvSpPr/>
          <p:nvPr/>
        </p:nvSpPr>
        <p:spPr>
          <a:xfrm>
            <a:off x="1018996" y="2764025"/>
            <a:ext cx="2743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6"/>
          <p:cNvSpPr/>
          <p:nvPr/>
        </p:nvSpPr>
        <p:spPr>
          <a:xfrm>
            <a:off x="1529143" y="68294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6"/>
          <p:cNvSpPr/>
          <p:nvPr/>
        </p:nvSpPr>
        <p:spPr>
          <a:xfrm>
            <a:off x="8061192" y="415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6"/>
          <p:cNvSpPr/>
          <p:nvPr/>
        </p:nvSpPr>
        <p:spPr>
          <a:xfrm>
            <a:off x="6869868" y="37340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6"/>
          <p:cNvSpPr/>
          <p:nvPr/>
        </p:nvSpPr>
        <p:spPr>
          <a:xfrm>
            <a:off x="3935903" y="723025"/>
            <a:ext cx="201277"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6"/>
          <p:cNvSpPr/>
          <p:nvPr/>
        </p:nvSpPr>
        <p:spPr>
          <a:xfrm>
            <a:off x="6036693" y="5394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a:off x="2672689" y="41673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6"/>
          <p:cNvSpPr/>
          <p:nvPr/>
        </p:nvSpPr>
        <p:spPr>
          <a:xfrm>
            <a:off x="941542" y="41708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6"/>
          <p:cNvSpPr/>
          <p:nvPr/>
        </p:nvSpPr>
        <p:spPr>
          <a:xfrm>
            <a:off x="1372617" y="33093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3" name="Shape 183"/>
        <p:cNvGrpSpPr/>
        <p:nvPr/>
      </p:nvGrpSpPr>
      <p:grpSpPr>
        <a:xfrm>
          <a:off x="0" y="0"/>
          <a:ext cx="0" cy="0"/>
          <a:chOff x="0" y="0"/>
          <a:chExt cx="0" cy="0"/>
        </a:xfrm>
      </p:grpSpPr>
      <p:sp>
        <p:nvSpPr>
          <p:cNvPr id="184" name="Google Shape;184;p3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title"/>
          </p:nvPr>
        </p:nvSpPr>
        <p:spPr>
          <a:xfrm>
            <a:off x="1541075"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b="1">
                <a:solidFill>
                  <a:schemeClr val="accent4"/>
                </a:solidFill>
              </a:defRPr>
            </a:lvl1pPr>
            <a:lvl2pPr lvl="1" algn="l">
              <a:lnSpc>
                <a:spcPct val="100000"/>
              </a:lnSpc>
              <a:spcBef>
                <a:spcPts val="0"/>
              </a:spcBef>
              <a:spcAft>
                <a:spcPts val="0"/>
              </a:spcAft>
              <a:buSzPts val="3500"/>
              <a:buNone/>
              <a:defRPr b="1" sz="3500"/>
            </a:lvl2pPr>
            <a:lvl3pPr lvl="2" algn="l">
              <a:lnSpc>
                <a:spcPct val="100000"/>
              </a:lnSpc>
              <a:spcBef>
                <a:spcPts val="0"/>
              </a:spcBef>
              <a:spcAft>
                <a:spcPts val="0"/>
              </a:spcAft>
              <a:buSzPts val="3500"/>
              <a:buNone/>
              <a:defRPr b="1" sz="3500"/>
            </a:lvl3pPr>
            <a:lvl4pPr lvl="3" algn="l">
              <a:lnSpc>
                <a:spcPct val="100000"/>
              </a:lnSpc>
              <a:spcBef>
                <a:spcPts val="0"/>
              </a:spcBef>
              <a:spcAft>
                <a:spcPts val="0"/>
              </a:spcAft>
              <a:buSzPts val="3500"/>
              <a:buNone/>
              <a:defRPr b="1" sz="3500"/>
            </a:lvl4pPr>
            <a:lvl5pPr lvl="4" algn="l">
              <a:lnSpc>
                <a:spcPct val="100000"/>
              </a:lnSpc>
              <a:spcBef>
                <a:spcPts val="0"/>
              </a:spcBef>
              <a:spcAft>
                <a:spcPts val="0"/>
              </a:spcAft>
              <a:buSzPts val="3500"/>
              <a:buNone/>
              <a:defRPr b="1" sz="3500"/>
            </a:lvl5pPr>
            <a:lvl6pPr lvl="5" algn="l">
              <a:lnSpc>
                <a:spcPct val="100000"/>
              </a:lnSpc>
              <a:spcBef>
                <a:spcPts val="0"/>
              </a:spcBef>
              <a:spcAft>
                <a:spcPts val="0"/>
              </a:spcAft>
              <a:buSzPts val="3500"/>
              <a:buNone/>
              <a:defRPr b="1" sz="3500"/>
            </a:lvl6pPr>
            <a:lvl7pPr lvl="6" algn="l">
              <a:lnSpc>
                <a:spcPct val="100000"/>
              </a:lnSpc>
              <a:spcBef>
                <a:spcPts val="0"/>
              </a:spcBef>
              <a:spcAft>
                <a:spcPts val="0"/>
              </a:spcAft>
              <a:buSzPts val="3500"/>
              <a:buNone/>
              <a:defRPr b="1" sz="3500"/>
            </a:lvl7pPr>
            <a:lvl8pPr lvl="7" algn="l">
              <a:lnSpc>
                <a:spcPct val="100000"/>
              </a:lnSpc>
              <a:spcBef>
                <a:spcPts val="0"/>
              </a:spcBef>
              <a:spcAft>
                <a:spcPts val="0"/>
              </a:spcAft>
              <a:buSzPts val="3500"/>
              <a:buNone/>
              <a:defRPr b="1" sz="3500"/>
            </a:lvl8pPr>
            <a:lvl9pPr lvl="8" algn="l">
              <a:lnSpc>
                <a:spcPct val="100000"/>
              </a:lnSpc>
              <a:spcBef>
                <a:spcPts val="0"/>
              </a:spcBef>
              <a:spcAft>
                <a:spcPts val="0"/>
              </a:spcAft>
              <a:buSzPts val="3500"/>
              <a:buNone/>
              <a:defRPr b="1" sz="3500"/>
            </a:lvl9pPr>
          </a:lstStyle>
          <a:p/>
        </p:txBody>
      </p:sp>
      <p:sp>
        <p:nvSpPr>
          <p:cNvPr id="189" name="Google Shape;189;p31"/>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1"/>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1"/>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1"/>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1"/>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9">
    <p:bg>
      <p:bgPr>
        <a:solidFill>
          <a:schemeClr val="accent4"/>
        </a:solidFill>
      </p:bgPr>
    </p:bg>
    <p:spTree>
      <p:nvGrpSpPr>
        <p:cNvPr id="2131" name="Shape 2131"/>
        <p:cNvGrpSpPr/>
        <p:nvPr/>
      </p:nvGrpSpPr>
      <p:grpSpPr>
        <a:xfrm>
          <a:off x="0" y="0"/>
          <a:ext cx="0" cy="0"/>
          <a:chOff x="0" y="0"/>
          <a:chExt cx="0" cy="0"/>
        </a:xfrm>
      </p:grpSpPr>
      <p:sp>
        <p:nvSpPr>
          <p:cNvPr id="2132" name="Google Shape;2132;p11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1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1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1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1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1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16"/>
          <p:cNvSpPr txBox="1"/>
          <p:nvPr>
            <p:ph idx="1" type="subTitle"/>
          </p:nvPr>
        </p:nvSpPr>
        <p:spPr>
          <a:xfrm>
            <a:off x="1754525" y="2759525"/>
            <a:ext cx="2348700" cy="38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a:solidFill>
                  <a:schemeClr val="accent3"/>
                </a:solidFill>
              </a:defRPr>
            </a:lvl1pPr>
            <a:lvl2pPr lvl="1" algn="r">
              <a:lnSpc>
                <a:spcPct val="100000"/>
              </a:lnSpc>
              <a:spcBef>
                <a:spcPts val="0"/>
              </a:spcBef>
              <a:spcAft>
                <a:spcPts val="0"/>
              </a:spcAft>
              <a:buSzPts val="1400"/>
              <a:buNone/>
              <a:defRPr b="1">
                <a:solidFill>
                  <a:schemeClr val="accent1"/>
                </a:solidFill>
              </a:defRPr>
            </a:lvl2pPr>
            <a:lvl3pPr lvl="2" algn="r">
              <a:lnSpc>
                <a:spcPct val="100000"/>
              </a:lnSpc>
              <a:spcBef>
                <a:spcPts val="0"/>
              </a:spcBef>
              <a:spcAft>
                <a:spcPts val="0"/>
              </a:spcAft>
              <a:buSzPts val="1400"/>
              <a:buNone/>
              <a:defRPr b="1">
                <a:solidFill>
                  <a:schemeClr val="accent1"/>
                </a:solidFill>
              </a:defRPr>
            </a:lvl3pPr>
            <a:lvl4pPr lvl="3" algn="r">
              <a:lnSpc>
                <a:spcPct val="100000"/>
              </a:lnSpc>
              <a:spcBef>
                <a:spcPts val="0"/>
              </a:spcBef>
              <a:spcAft>
                <a:spcPts val="0"/>
              </a:spcAft>
              <a:buSzPts val="1400"/>
              <a:buNone/>
              <a:defRPr b="1">
                <a:solidFill>
                  <a:schemeClr val="accent1"/>
                </a:solidFill>
              </a:defRPr>
            </a:lvl4pPr>
            <a:lvl5pPr lvl="4" algn="r">
              <a:lnSpc>
                <a:spcPct val="100000"/>
              </a:lnSpc>
              <a:spcBef>
                <a:spcPts val="0"/>
              </a:spcBef>
              <a:spcAft>
                <a:spcPts val="0"/>
              </a:spcAft>
              <a:buSzPts val="1400"/>
              <a:buNone/>
              <a:defRPr b="1">
                <a:solidFill>
                  <a:schemeClr val="accent1"/>
                </a:solidFill>
              </a:defRPr>
            </a:lvl5pPr>
            <a:lvl6pPr lvl="5" algn="r">
              <a:lnSpc>
                <a:spcPct val="100000"/>
              </a:lnSpc>
              <a:spcBef>
                <a:spcPts val="0"/>
              </a:spcBef>
              <a:spcAft>
                <a:spcPts val="0"/>
              </a:spcAft>
              <a:buSzPts val="1400"/>
              <a:buNone/>
              <a:defRPr b="1">
                <a:solidFill>
                  <a:schemeClr val="accent1"/>
                </a:solidFill>
              </a:defRPr>
            </a:lvl6pPr>
            <a:lvl7pPr lvl="6" algn="r">
              <a:lnSpc>
                <a:spcPct val="100000"/>
              </a:lnSpc>
              <a:spcBef>
                <a:spcPts val="0"/>
              </a:spcBef>
              <a:spcAft>
                <a:spcPts val="0"/>
              </a:spcAft>
              <a:buSzPts val="1400"/>
              <a:buNone/>
              <a:defRPr b="1">
                <a:solidFill>
                  <a:schemeClr val="accent1"/>
                </a:solidFill>
              </a:defRPr>
            </a:lvl7pPr>
            <a:lvl8pPr lvl="7" algn="r">
              <a:lnSpc>
                <a:spcPct val="100000"/>
              </a:lnSpc>
              <a:spcBef>
                <a:spcPts val="0"/>
              </a:spcBef>
              <a:spcAft>
                <a:spcPts val="0"/>
              </a:spcAft>
              <a:buSzPts val="1400"/>
              <a:buNone/>
              <a:defRPr b="1">
                <a:solidFill>
                  <a:schemeClr val="accent1"/>
                </a:solidFill>
              </a:defRPr>
            </a:lvl8pPr>
            <a:lvl9pPr lvl="8" algn="r">
              <a:lnSpc>
                <a:spcPct val="100000"/>
              </a:lnSpc>
              <a:spcBef>
                <a:spcPts val="0"/>
              </a:spcBef>
              <a:spcAft>
                <a:spcPts val="0"/>
              </a:spcAft>
              <a:buSzPts val="1400"/>
              <a:buNone/>
              <a:defRPr b="1">
                <a:solidFill>
                  <a:schemeClr val="accent1"/>
                </a:solidFill>
              </a:defRPr>
            </a:lvl9pPr>
          </a:lstStyle>
          <a:p/>
        </p:txBody>
      </p:sp>
      <p:sp>
        <p:nvSpPr>
          <p:cNvPr id="2139" name="Google Shape;2139;p116"/>
          <p:cNvSpPr txBox="1"/>
          <p:nvPr>
            <p:ph idx="2" type="subTitle"/>
          </p:nvPr>
        </p:nvSpPr>
        <p:spPr>
          <a:xfrm>
            <a:off x="1754525" y="3118600"/>
            <a:ext cx="2348700" cy="9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2140" name="Google Shape;2140;p116"/>
          <p:cNvSpPr txBox="1"/>
          <p:nvPr>
            <p:ph idx="3" type="subTitle"/>
          </p:nvPr>
        </p:nvSpPr>
        <p:spPr>
          <a:xfrm>
            <a:off x="5032050" y="2759425"/>
            <a:ext cx="23487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2141" name="Google Shape;2141;p116"/>
          <p:cNvSpPr txBox="1"/>
          <p:nvPr>
            <p:ph idx="4" type="subTitle"/>
          </p:nvPr>
        </p:nvSpPr>
        <p:spPr>
          <a:xfrm>
            <a:off x="5032050" y="3118600"/>
            <a:ext cx="2348700" cy="9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2142" name="Google Shape;2142;p116"/>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16"/>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16"/>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1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16"/>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16"/>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16"/>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16"/>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16"/>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1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16"/>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16"/>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bg>
      <p:bgPr>
        <a:solidFill>
          <a:schemeClr val="accent4"/>
        </a:solidFill>
      </p:bgPr>
    </p:bg>
    <p:spTree>
      <p:nvGrpSpPr>
        <p:cNvPr id="2154" name="Shape 2154"/>
        <p:cNvGrpSpPr/>
        <p:nvPr/>
      </p:nvGrpSpPr>
      <p:grpSpPr>
        <a:xfrm>
          <a:off x="0" y="0"/>
          <a:ext cx="0" cy="0"/>
          <a:chOff x="0" y="0"/>
          <a:chExt cx="0" cy="0"/>
        </a:xfrm>
      </p:grpSpPr>
      <p:grpSp>
        <p:nvGrpSpPr>
          <p:cNvPr id="2155" name="Google Shape;2155;p117"/>
          <p:cNvGrpSpPr/>
          <p:nvPr/>
        </p:nvGrpSpPr>
        <p:grpSpPr>
          <a:xfrm>
            <a:off x="270825" y="111595"/>
            <a:ext cx="8602334" cy="4930561"/>
            <a:chOff x="270825" y="111595"/>
            <a:chExt cx="8602334" cy="4930561"/>
          </a:xfrm>
        </p:grpSpPr>
        <p:sp>
          <p:nvSpPr>
            <p:cNvPr id="2156" name="Google Shape;2156;p11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1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1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1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0" name="Google Shape;2160;p117"/>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17"/>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2" name="Google Shape;2162;p117"/>
          <p:cNvGrpSpPr/>
          <p:nvPr/>
        </p:nvGrpSpPr>
        <p:grpSpPr>
          <a:xfrm>
            <a:off x="926843" y="1611061"/>
            <a:ext cx="321650" cy="75600"/>
            <a:chOff x="482650" y="250775"/>
            <a:chExt cx="321650" cy="75600"/>
          </a:xfrm>
        </p:grpSpPr>
        <p:sp>
          <p:nvSpPr>
            <p:cNvPr id="2163" name="Google Shape;2163;p11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1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1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6" name="Google Shape;2166;p11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1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17"/>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
        <p:nvSpPr>
          <p:cNvPr id="2169" name="Google Shape;2169;p117"/>
          <p:cNvSpPr txBox="1"/>
          <p:nvPr>
            <p:ph idx="1" type="subTitle"/>
          </p:nvPr>
        </p:nvSpPr>
        <p:spPr>
          <a:xfrm>
            <a:off x="4579550" y="2406425"/>
            <a:ext cx="35445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6500">
                <a:solidFill>
                  <a:schemeClr val="accent4"/>
                </a:solidFill>
              </a:defRPr>
            </a:lvl1pPr>
            <a:lvl2pPr lvl="1" algn="ctr">
              <a:lnSpc>
                <a:spcPct val="100000"/>
              </a:lnSpc>
              <a:spcBef>
                <a:spcPts val="0"/>
              </a:spcBef>
              <a:spcAft>
                <a:spcPts val="0"/>
              </a:spcAft>
              <a:buSzPts val="1400"/>
              <a:buNone/>
              <a:defRPr b="1" sz="6500">
                <a:solidFill>
                  <a:schemeClr val="accent4"/>
                </a:solidFill>
              </a:defRPr>
            </a:lvl2pPr>
            <a:lvl3pPr lvl="2" algn="ctr">
              <a:lnSpc>
                <a:spcPct val="100000"/>
              </a:lnSpc>
              <a:spcBef>
                <a:spcPts val="0"/>
              </a:spcBef>
              <a:spcAft>
                <a:spcPts val="0"/>
              </a:spcAft>
              <a:buSzPts val="1400"/>
              <a:buNone/>
              <a:defRPr b="1" sz="6500">
                <a:solidFill>
                  <a:schemeClr val="accent4"/>
                </a:solidFill>
              </a:defRPr>
            </a:lvl3pPr>
            <a:lvl4pPr lvl="3" algn="ctr">
              <a:lnSpc>
                <a:spcPct val="100000"/>
              </a:lnSpc>
              <a:spcBef>
                <a:spcPts val="0"/>
              </a:spcBef>
              <a:spcAft>
                <a:spcPts val="0"/>
              </a:spcAft>
              <a:buSzPts val="1400"/>
              <a:buNone/>
              <a:defRPr b="1" sz="6500">
                <a:solidFill>
                  <a:schemeClr val="accent4"/>
                </a:solidFill>
              </a:defRPr>
            </a:lvl4pPr>
            <a:lvl5pPr lvl="4" algn="ctr">
              <a:lnSpc>
                <a:spcPct val="100000"/>
              </a:lnSpc>
              <a:spcBef>
                <a:spcPts val="0"/>
              </a:spcBef>
              <a:spcAft>
                <a:spcPts val="0"/>
              </a:spcAft>
              <a:buSzPts val="1400"/>
              <a:buNone/>
              <a:defRPr b="1" sz="6500">
                <a:solidFill>
                  <a:schemeClr val="accent4"/>
                </a:solidFill>
              </a:defRPr>
            </a:lvl5pPr>
            <a:lvl6pPr lvl="5" algn="ctr">
              <a:lnSpc>
                <a:spcPct val="100000"/>
              </a:lnSpc>
              <a:spcBef>
                <a:spcPts val="0"/>
              </a:spcBef>
              <a:spcAft>
                <a:spcPts val="0"/>
              </a:spcAft>
              <a:buSzPts val="1400"/>
              <a:buNone/>
              <a:defRPr b="1" sz="6500">
                <a:solidFill>
                  <a:schemeClr val="accent4"/>
                </a:solidFill>
              </a:defRPr>
            </a:lvl6pPr>
            <a:lvl7pPr lvl="6" algn="ctr">
              <a:lnSpc>
                <a:spcPct val="100000"/>
              </a:lnSpc>
              <a:spcBef>
                <a:spcPts val="0"/>
              </a:spcBef>
              <a:spcAft>
                <a:spcPts val="0"/>
              </a:spcAft>
              <a:buSzPts val="1400"/>
              <a:buNone/>
              <a:defRPr b="1" sz="6500">
                <a:solidFill>
                  <a:schemeClr val="accent4"/>
                </a:solidFill>
              </a:defRPr>
            </a:lvl7pPr>
            <a:lvl8pPr lvl="7" algn="ctr">
              <a:lnSpc>
                <a:spcPct val="100000"/>
              </a:lnSpc>
              <a:spcBef>
                <a:spcPts val="0"/>
              </a:spcBef>
              <a:spcAft>
                <a:spcPts val="0"/>
              </a:spcAft>
              <a:buSzPts val="1400"/>
              <a:buNone/>
              <a:defRPr b="1" sz="6500">
                <a:solidFill>
                  <a:schemeClr val="accent4"/>
                </a:solidFill>
              </a:defRPr>
            </a:lvl8pPr>
            <a:lvl9pPr lvl="8" algn="ctr">
              <a:lnSpc>
                <a:spcPct val="100000"/>
              </a:lnSpc>
              <a:spcBef>
                <a:spcPts val="0"/>
              </a:spcBef>
              <a:spcAft>
                <a:spcPts val="0"/>
              </a:spcAft>
              <a:buSzPts val="1400"/>
              <a:buNone/>
              <a:defRPr b="1" sz="6500">
                <a:solidFill>
                  <a:schemeClr val="accent4"/>
                </a:solidFill>
              </a:defRPr>
            </a:lvl9pPr>
          </a:lstStyle>
          <a:p/>
        </p:txBody>
      </p:sp>
      <p:grpSp>
        <p:nvGrpSpPr>
          <p:cNvPr id="2170" name="Google Shape;2170;p117"/>
          <p:cNvGrpSpPr/>
          <p:nvPr/>
        </p:nvGrpSpPr>
        <p:grpSpPr>
          <a:xfrm>
            <a:off x="326011" y="326378"/>
            <a:ext cx="2449272" cy="4547268"/>
            <a:chOff x="326011" y="326378"/>
            <a:chExt cx="2449272" cy="4547268"/>
          </a:xfrm>
        </p:grpSpPr>
        <p:sp>
          <p:nvSpPr>
            <p:cNvPr id="2171" name="Google Shape;2171;p117"/>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17"/>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17"/>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1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17"/>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17"/>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17"/>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17"/>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17"/>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17"/>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CUSTOM_11">
    <p:bg>
      <p:bgPr>
        <a:solidFill>
          <a:schemeClr val="accent4"/>
        </a:solidFill>
      </p:bgPr>
    </p:bg>
    <p:spTree>
      <p:nvGrpSpPr>
        <p:cNvPr id="2181" name="Shape 2181"/>
        <p:cNvGrpSpPr/>
        <p:nvPr/>
      </p:nvGrpSpPr>
      <p:grpSpPr>
        <a:xfrm>
          <a:off x="0" y="0"/>
          <a:ext cx="0" cy="0"/>
          <a:chOff x="0" y="0"/>
          <a:chExt cx="0" cy="0"/>
        </a:xfrm>
      </p:grpSpPr>
      <p:sp>
        <p:nvSpPr>
          <p:cNvPr id="2182" name="Google Shape;2182;p11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1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1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1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1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1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18"/>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89" name="Google Shape;2189;p118"/>
          <p:cNvSpPr txBox="1"/>
          <p:nvPr>
            <p:ph idx="1" type="subTitle"/>
          </p:nvPr>
        </p:nvSpPr>
        <p:spPr>
          <a:xfrm>
            <a:off x="940650" y="2863250"/>
            <a:ext cx="2300700" cy="129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190" name="Google Shape;2190;p118"/>
          <p:cNvSpPr txBox="1"/>
          <p:nvPr>
            <p:ph idx="2" type="subTitle"/>
          </p:nvPr>
        </p:nvSpPr>
        <p:spPr>
          <a:xfrm>
            <a:off x="5727275" y="2863250"/>
            <a:ext cx="2300700" cy="12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91" name="Google Shape;2191;p118"/>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18"/>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1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18"/>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1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18"/>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18"/>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18"/>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11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18"/>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1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18"/>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18"/>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bg>
      <p:bgPr>
        <a:solidFill>
          <a:schemeClr val="accent2"/>
        </a:solidFill>
      </p:bgPr>
    </p:bg>
    <p:spTree>
      <p:nvGrpSpPr>
        <p:cNvPr id="2204" name="Shape 2204"/>
        <p:cNvGrpSpPr/>
        <p:nvPr/>
      </p:nvGrpSpPr>
      <p:grpSpPr>
        <a:xfrm>
          <a:off x="0" y="0"/>
          <a:ext cx="0" cy="0"/>
          <a:chOff x="0" y="0"/>
          <a:chExt cx="0" cy="0"/>
        </a:xfrm>
      </p:grpSpPr>
      <p:sp>
        <p:nvSpPr>
          <p:cNvPr id="2205" name="Google Shape;2205;p11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1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1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1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19"/>
          <p:cNvSpPr txBox="1"/>
          <p:nvPr>
            <p:ph idx="1" type="subTitle"/>
          </p:nvPr>
        </p:nvSpPr>
        <p:spPr>
          <a:xfrm>
            <a:off x="1051825" y="2041825"/>
            <a:ext cx="22272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2210" name="Google Shape;2210;p119"/>
          <p:cNvSpPr txBox="1"/>
          <p:nvPr>
            <p:ph idx="2" type="subTitle"/>
          </p:nvPr>
        </p:nvSpPr>
        <p:spPr>
          <a:xfrm>
            <a:off x="1051825" y="3239825"/>
            <a:ext cx="2227200" cy="87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2211" name="Google Shape;2211;p119"/>
          <p:cNvSpPr txBox="1"/>
          <p:nvPr>
            <p:ph idx="3" type="subTitle"/>
          </p:nvPr>
        </p:nvSpPr>
        <p:spPr>
          <a:xfrm>
            <a:off x="3452075" y="2041825"/>
            <a:ext cx="2231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2212" name="Google Shape;2212;p119"/>
          <p:cNvSpPr txBox="1"/>
          <p:nvPr>
            <p:ph idx="4" type="subTitle"/>
          </p:nvPr>
        </p:nvSpPr>
        <p:spPr>
          <a:xfrm>
            <a:off x="3452075" y="3243429"/>
            <a:ext cx="22272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2213" name="Google Shape;2213;p119"/>
          <p:cNvSpPr txBox="1"/>
          <p:nvPr>
            <p:ph idx="5" type="subTitle"/>
          </p:nvPr>
        </p:nvSpPr>
        <p:spPr>
          <a:xfrm>
            <a:off x="5870500" y="2041825"/>
            <a:ext cx="2231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2214" name="Google Shape;2214;p119"/>
          <p:cNvSpPr txBox="1"/>
          <p:nvPr>
            <p:ph idx="6" type="subTitle"/>
          </p:nvPr>
        </p:nvSpPr>
        <p:spPr>
          <a:xfrm>
            <a:off x="5870500" y="3239825"/>
            <a:ext cx="22272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grpSp>
        <p:nvGrpSpPr>
          <p:cNvPr id="2215" name="Google Shape;2215;p119"/>
          <p:cNvGrpSpPr/>
          <p:nvPr/>
        </p:nvGrpSpPr>
        <p:grpSpPr>
          <a:xfrm>
            <a:off x="370211" y="189025"/>
            <a:ext cx="7454476" cy="4778746"/>
            <a:chOff x="370211" y="189025"/>
            <a:chExt cx="7454476" cy="4778746"/>
          </a:xfrm>
        </p:grpSpPr>
        <p:sp>
          <p:nvSpPr>
            <p:cNvPr id="2216" name="Google Shape;2216;p11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1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1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1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1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19"/>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1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1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1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1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1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1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11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9" name="Google Shape;2229;p11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1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19"/>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None/>
              <a:defRPr b="1">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4">
    <p:bg>
      <p:bgPr>
        <a:solidFill>
          <a:schemeClr val="accent2"/>
        </a:solidFill>
      </p:bgPr>
    </p:bg>
    <p:spTree>
      <p:nvGrpSpPr>
        <p:cNvPr id="2232" name="Shape 2232"/>
        <p:cNvGrpSpPr/>
        <p:nvPr/>
      </p:nvGrpSpPr>
      <p:grpSpPr>
        <a:xfrm>
          <a:off x="0" y="0"/>
          <a:ext cx="0" cy="0"/>
          <a:chOff x="0" y="0"/>
          <a:chExt cx="0" cy="0"/>
        </a:xfrm>
      </p:grpSpPr>
      <p:sp>
        <p:nvSpPr>
          <p:cNvPr id="2233" name="Google Shape;2233;p12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2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2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2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2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2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20"/>
          <p:cNvSpPr txBox="1"/>
          <p:nvPr>
            <p:ph idx="1" type="subTitle"/>
          </p:nvPr>
        </p:nvSpPr>
        <p:spPr>
          <a:xfrm>
            <a:off x="5097875" y="2399725"/>
            <a:ext cx="2573400" cy="16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240" name="Google Shape;2240;p120"/>
          <p:cNvSpPr txBox="1"/>
          <p:nvPr>
            <p:ph idx="2" type="subTitle"/>
          </p:nvPr>
        </p:nvSpPr>
        <p:spPr>
          <a:xfrm>
            <a:off x="5213950" y="2122028"/>
            <a:ext cx="24573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2241" name="Google Shape;2241;p120"/>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20"/>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2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20"/>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2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20"/>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20"/>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20"/>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2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20"/>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2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20"/>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20"/>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2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15">
    <p:bg>
      <p:bgPr>
        <a:solidFill>
          <a:schemeClr val="accent1"/>
        </a:solidFill>
      </p:bgPr>
    </p:bg>
    <p:spTree>
      <p:nvGrpSpPr>
        <p:cNvPr id="2255" name="Shape 2255"/>
        <p:cNvGrpSpPr/>
        <p:nvPr/>
      </p:nvGrpSpPr>
      <p:grpSpPr>
        <a:xfrm>
          <a:off x="0" y="0"/>
          <a:ext cx="0" cy="0"/>
          <a:chOff x="0" y="0"/>
          <a:chExt cx="0" cy="0"/>
        </a:xfrm>
      </p:grpSpPr>
      <p:sp>
        <p:nvSpPr>
          <p:cNvPr id="2256" name="Google Shape;2256;p12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2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2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2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2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2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2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63" name="Google Shape;2263;p121"/>
          <p:cNvSpPr txBox="1"/>
          <p:nvPr>
            <p:ph idx="1" type="subTitle"/>
          </p:nvPr>
        </p:nvSpPr>
        <p:spPr>
          <a:xfrm>
            <a:off x="1102400" y="1779725"/>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2264" name="Google Shape;2264;p121"/>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21"/>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2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2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2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2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21"/>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21"/>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2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2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2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21"/>
          <p:cNvSpPr txBox="1"/>
          <p:nvPr>
            <p:ph idx="2" type="subTitle"/>
          </p:nvPr>
        </p:nvSpPr>
        <p:spPr>
          <a:xfrm>
            <a:off x="1102400" y="2453800"/>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2276" name="Google Shape;2276;p121"/>
          <p:cNvSpPr txBox="1"/>
          <p:nvPr>
            <p:ph idx="3" type="subTitle"/>
          </p:nvPr>
        </p:nvSpPr>
        <p:spPr>
          <a:xfrm>
            <a:off x="1102400" y="3127875"/>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2277" name="Google Shape;2277;p121"/>
          <p:cNvSpPr txBox="1"/>
          <p:nvPr>
            <p:ph idx="4" type="subTitle"/>
          </p:nvPr>
        </p:nvSpPr>
        <p:spPr>
          <a:xfrm>
            <a:off x="1102400" y="3801950"/>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8">
  <p:cSld name="CUSTOM_16">
    <p:bg>
      <p:bgPr>
        <a:solidFill>
          <a:schemeClr val="accent1"/>
        </a:solidFill>
      </p:bgPr>
    </p:bg>
    <p:spTree>
      <p:nvGrpSpPr>
        <p:cNvPr id="2278" name="Shape 2278"/>
        <p:cNvGrpSpPr/>
        <p:nvPr/>
      </p:nvGrpSpPr>
      <p:grpSpPr>
        <a:xfrm>
          <a:off x="0" y="0"/>
          <a:ext cx="0" cy="0"/>
          <a:chOff x="0" y="0"/>
          <a:chExt cx="0" cy="0"/>
        </a:xfrm>
      </p:grpSpPr>
      <p:sp>
        <p:nvSpPr>
          <p:cNvPr id="2279" name="Google Shape;2279;p12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2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2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2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22"/>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2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22"/>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22"/>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2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2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22"/>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22"/>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22"/>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22"/>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2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0" name="Google Shape;2300;p122"/>
          <p:cNvSpPr txBox="1"/>
          <p:nvPr>
            <p:ph idx="1" type="subTitle"/>
          </p:nvPr>
        </p:nvSpPr>
        <p:spPr>
          <a:xfrm>
            <a:off x="1076225" y="3056976"/>
            <a:ext cx="2067600" cy="10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301" name="Google Shape;2301;p122"/>
          <p:cNvSpPr txBox="1"/>
          <p:nvPr>
            <p:ph idx="2" type="subTitle"/>
          </p:nvPr>
        </p:nvSpPr>
        <p:spPr>
          <a:xfrm>
            <a:off x="1076225" y="2779276"/>
            <a:ext cx="20676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2302" name="Google Shape;2302;p122"/>
          <p:cNvSpPr txBox="1"/>
          <p:nvPr>
            <p:ph idx="3" type="subTitle"/>
          </p:nvPr>
        </p:nvSpPr>
        <p:spPr>
          <a:xfrm>
            <a:off x="6002050" y="3056976"/>
            <a:ext cx="2067600" cy="10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303" name="Google Shape;2303;p122"/>
          <p:cNvSpPr txBox="1"/>
          <p:nvPr>
            <p:ph idx="4" type="subTitle"/>
          </p:nvPr>
        </p:nvSpPr>
        <p:spPr>
          <a:xfrm>
            <a:off x="6002050" y="2779276"/>
            <a:ext cx="20676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9">
  <p:cSld name="CUSTOM_18">
    <p:bg>
      <p:bgPr>
        <a:solidFill>
          <a:schemeClr val="accent3"/>
        </a:solidFill>
      </p:bgPr>
    </p:bg>
    <p:spTree>
      <p:nvGrpSpPr>
        <p:cNvPr id="2304" name="Shape 2304"/>
        <p:cNvGrpSpPr/>
        <p:nvPr/>
      </p:nvGrpSpPr>
      <p:grpSpPr>
        <a:xfrm>
          <a:off x="0" y="0"/>
          <a:ext cx="0" cy="0"/>
          <a:chOff x="0" y="0"/>
          <a:chExt cx="0" cy="0"/>
        </a:xfrm>
      </p:grpSpPr>
      <p:sp>
        <p:nvSpPr>
          <p:cNvPr id="2305" name="Google Shape;2305;p12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2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2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2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23"/>
          <p:cNvSpPr/>
          <p:nvPr/>
        </p:nvSpPr>
        <p:spPr>
          <a:xfrm>
            <a:off x="7130647" y="42118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23"/>
          <p:cNvSpPr/>
          <p:nvPr/>
        </p:nvSpPr>
        <p:spPr>
          <a:xfrm>
            <a:off x="5259517" y="1576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23"/>
          <p:cNvSpPr/>
          <p:nvPr/>
        </p:nvSpPr>
        <p:spPr>
          <a:xfrm>
            <a:off x="1817417" y="17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23"/>
          <p:cNvSpPr/>
          <p:nvPr/>
        </p:nvSpPr>
        <p:spPr>
          <a:xfrm>
            <a:off x="532467" y="2380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23"/>
          <p:cNvSpPr/>
          <p:nvPr/>
        </p:nvSpPr>
        <p:spPr>
          <a:xfrm>
            <a:off x="552867" y="4195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23"/>
          <p:cNvSpPr/>
          <p:nvPr/>
        </p:nvSpPr>
        <p:spPr>
          <a:xfrm>
            <a:off x="444367" y="324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23"/>
          <p:cNvSpPr/>
          <p:nvPr/>
        </p:nvSpPr>
        <p:spPr>
          <a:xfrm>
            <a:off x="38312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23"/>
          <p:cNvSpPr/>
          <p:nvPr/>
        </p:nvSpPr>
        <p:spPr>
          <a:xfrm>
            <a:off x="19085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23"/>
          <p:cNvSpPr/>
          <p:nvPr/>
        </p:nvSpPr>
        <p:spPr>
          <a:xfrm>
            <a:off x="5793617" y="40942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23"/>
          <p:cNvSpPr/>
          <p:nvPr/>
        </p:nvSpPr>
        <p:spPr>
          <a:xfrm>
            <a:off x="16656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23"/>
          <p:cNvSpPr/>
          <p:nvPr/>
        </p:nvSpPr>
        <p:spPr>
          <a:xfrm>
            <a:off x="522336" y="12993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2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2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23"/>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3600"/>
              <a:buNone/>
              <a:defRPr b="1">
                <a:solidFill>
                  <a:schemeClr val="accent3"/>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
        <p:nvSpPr>
          <p:cNvPr id="2323" name="Google Shape;2323;p123"/>
          <p:cNvSpPr txBox="1"/>
          <p:nvPr>
            <p:ph idx="1" type="subTitle"/>
          </p:nvPr>
        </p:nvSpPr>
        <p:spPr>
          <a:xfrm>
            <a:off x="2184221" y="2504251"/>
            <a:ext cx="20667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2324" name="Google Shape;2324;p123"/>
          <p:cNvSpPr txBox="1"/>
          <p:nvPr>
            <p:ph idx="2" type="subTitle"/>
          </p:nvPr>
        </p:nvSpPr>
        <p:spPr>
          <a:xfrm>
            <a:off x="2184221" y="2776251"/>
            <a:ext cx="2067600" cy="89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2325" name="Google Shape;2325;p123"/>
          <p:cNvSpPr txBox="1"/>
          <p:nvPr>
            <p:ph idx="3" type="subTitle"/>
          </p:nvPr>
        </p:nvSpPr>
        <p:spPr>
          <a:xfrm>
            <a:off x="5857913" y="2504251"/>
            <a:ext cx="2066400" cy="2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2326" name="Google Shape;2326;p123"/>
          <p:cNvSpPr txBox="1"/>
          <p:nvPr>
            <p:ph idx="4" type="subTitle"/>
          </p:nvPr>
        </p:nvSpPr>
        <p:spPr>
          <a:xfrm>
            <a:off x="5859113" y="2776251"/>
            <a:ext cx="2066700" cy="89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2327" name="Google Shape;2327;p123"/>
          <p:cNvSpPr/>
          <p:nvPr/>
        </p:nvSpPr>
        <p:spPr>
          <a:xfrm>
            <a:off x="4691886"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23"/>
          <p:cNvSpPr/>
          <p:nvPr/>
        </p:nvSpPr>
        <p:spPr>
          <a:xfrm>
            <a:off x="3202117" y="4167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23"/>
          <p:cNvSpPr/>
          <p:nvPr/>
        </p:nvSpPr>
        <p:spPr>
          <a:xfrm>
            <a:off x="6389598" y="1468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23"/>
          <p:cNvSpPr/>
          <p:nvPr/>
        </p:nvSpPr>
        <p:spPr>
          <a:xfrm>
            <a:off x="5454247" y="325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8">
  <p:cSld name="CUSTOM_19">
    <p:bg>
      <p:bgPr>
        <a:solidFill>
          <a:schemeClr val="accent1"/>
        </a:solidFill>
      </p:bgPr>
    </p:bg>
    <p:spTree>
      <p:nvGrpSpPr>
        <p:cNvPr id="2331" name="Shape 2331"/>
        <p:cNvGrpSpPr/>
        <p:nvPr/>
      </p:nvGrpSpPr>
      <p:grpSpPr>
        <a:xfrm>
          <a:off x="0" y="0"/>
          <a:ext cx="0" cy="0"/>
          <a:chOff x="0" y="0"/>
          <a:chExt cx="0" cy="0"/>
        </a:xfrm>
      </p:grpSpPr>
      <p:sp>
        <p:nvSpPr>
          <p:cNvPr id="2332" name="Google Shape;2332;p12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2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2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2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2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2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24"/>
          <p:cNvSpPr txBox="1"/>
          <p:nvPr>
            <p:ph idx="1" type="subTitle"/>
          </p:nvPr>
        </p:nvSpPr>
        <p:spPr>
          <a:xfrm>
            <a:off x="1513019" y="2145245"/>
            <a:ext cx="2362200" cy="73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339" name="Google Shape;2339;p124"/>
          <p:cNvSpPr txBox="1"/>
          <p:nvPr>
            <p:ph idx="2" type="subTitle"/>
          </p:nvPr>
        </p:nvSpPr>
        <p:spPr>
          <a:xfrm>
            <a:off x="5241525" y="2144645"/>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340" name="Google Shape;2340;p124"/>
          <p:cNvSpPr txBox="1"/>
          <p:nvPr>
            <p:ph idx="3" type="subTitle"/>
          </p:nvPr>
        </p:nvSpPr>
        <p:spPr>
          <a:xfrm>
            <a:off x="1513019" y="3607071"/>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341" name="Google Shape;2341;p124"/>
          <p:cNvSpPr txBox="1"/>
          <p:nvPr>
            <p:ph idx="4" type="subTitle"/>
          </p:nvPr>
        </p:nvSpPr>
        <p:spPr>
          <a:xfrm>
            <a:off x="5241525" y="3605311"/>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342" name="Google Shape;2342;p124"/>
          <p:cNvSpPr txBox="1"/>
          <p:nvPr>
            <p:ph idx="5" type="subTitle"/>
          </p:nvPr>
        </p:nvSpPr>
        <p:spPr>
          <a:xfrm>
            <a:off x="5241525" y="3348549"/>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2343" name="Google Shape;2343;p124"/>
          <p:cNvSpPr txBox="1"/>
          <p:nvPr>
            <p:ph idx="6" type="subTitle"/>
          </p:nvPr>
        </p:nvSpPr>
        <p:spPr>
          <a:xfrm>
            <a:off x="5241525" y="1888424"/>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2344" name="Google Shape;2344;p124"/>
          <p:cNvSpPr txBox="1"/>
          <p:nvPr>
            <p:ph idx="7" type="subTitle"/>
          </p:nvPr>
        </p:nvSpPr>
        <p:spPr>
          <a:xfrm>
            <a:off x="1513019" y="1888424"/>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2345" name="Google Shape;2345;p124"/>
          <p:cNvSpPr txBox="1"/>
          <p:nvPr>
            <p:ph idx="8" type="subTitle"/>
          </p:nvPr>
        </p:nvSpPr>
        <p:spPr>
          <a:xfrm>
            <a:off x="1513019" y="3348549"/>
            <a:ext cx="2359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2346" name="Google Shape;2346;p124"/>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24"/>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2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24"/>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2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24"/>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24"/>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24"/>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2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24"/>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2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24"/>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24"/>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24"/>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600"/>
              <a:buNone/>
              <a:defRPr b="1">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0">
    <p:bg>
      <p:bgPr>
        <a:solidFill>
          <a:schemeClr val="accent4"/>
        </a:solidFill>
      </p:bgPr>
    </p:bg>
    <p:spTree>
      <p:nvGrpSpPr>
        <p:cNvPr id="2360" name="Shape 2360"/>
        <p:cNvGrpSpPr/>
        <p:nvPr/>
      </p:nvGrpSpPr>
      <p:grpSpPr>
        <a:xfrm>
          <a:off x="0" y="0"/>
          <a:ext cx="0" cy="0"/>
          <a:chOff x="0" y="0"/>
          <a:chExt cx="0" cy="0"/>
        </a:xfrm>
      </p:grpSpPr>
      <p:sp>
        <p:nvSpPr>
          <p:cNvPr id="2361" name="Google Shape;2361;p12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2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2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2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2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2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25"/>
          <p:cNvSpPr txBox="1"/>
          <p:nvPr>
            <p:ph idx="1" type="subTitle"/>
          </p:nvPr>
        </p:nvSpPr>
        <p:spPr>
          <a:xfrm>
            <a:off x="3717099" y="1676075"/>
            <a:ext cx="38400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2368" name="Google Shape;2368;p125"/>
          <p:cNvSpPr txBox="1"/>
          <p:nvPr>
            <p:ph idx="2" type="subTitle"/>
          </p:nvPr>
        </p:nvSpPr>
        <p:spPr>
          <a:xfrm>
            <a:off x="3717099" y="1961600"/>
            <a:ext cx="3840000" cy="3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2369" name="Google Shape;2369;p125"/>
          <p:cNvSpPr txBox="1"/>
          <p:nvPr>
            <p:ph idx="3" type="subTitle"/>
          </p:nvPr>
        </p:nvSpPr>
        <p:spPr>
          <a:xfrm>
            <a:off x="3717099" y="2738363"/>
            <a:ext cx="3840000" cy="2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2370" name="Google Shape;2370;p125"/>
          <p:cNvSpPr txBox="1"/>
          <p:nvPr>
            <p:ph idx="4" type="subTitle"/>
          </p:nvPr>
        </p:nvSpPr>
        <p:spPr>
          <a:xfrm>
            <a:off x="3717099" y="3022388"/>
            <a:ext cx="3840000" cy="3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2371" name="Google Shape;2371;p125"/>
          <p:cNvSpPr txBox="1"/>
          <p:nvPr>
            <p:ph idx="5" type="subTitle"/>
          </p:nvPr>
        </p:nvSpPr>
        <p:spPr>
          <a:xfrm>
            <a:off x="3717099" y="3796150"/>
            <a:ext cx="38400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2372" name="Google Shape;2372;p125"/>
          <p:cNvSpPr txBox="1"/>
          <p:nvPr>
            <p:ph idx="6" type="subTitle"/>
          </p:nvPr>
        </p:nvSpPr>
        <p:spPr>
          <a:xfrm>
            <a:off x="3717099" y="4081675"/>
            <a:ext cx="3840000" cy="3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grpSp>
        <p:nvGrpSpPr>
          <p:cNvPr id="2373" name="Google Shape;2373;p125"/>
          <p:cNvGrpSpPr/>
          <p:nvPr/>
        </p:nvGrpSpPr>
        <p:grpSpPr>
          <a:xfrm>
            <a:off x="370211" y="189025"/>
            <a:ext cx="7454476" cy="4778746"/>
            <a:chOff x="370211" y="189025"/>
            <a:chExt cx="7454476" cy="4778746"/>
          </a:xfrm>
        </p:grpSpPr>
        <p:sp>
          <p:nvSpPr>
            <p:cNvPr id="2374" name="Google Shape;2374;p125"/>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25"/>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2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25"/>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2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25"/>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25"/>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25"/>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2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25"/>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2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25"/>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25"/>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7" name="Google Shape;2387;p125"/>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3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2"/>
          <p:cNvSpPr/>
          <p:nvPr/>
        </p:nvSpPr>
        <p:spPr>
          <a:xfrm>
            <a:off x="1018850" y="552950"/>
            <a:ext cx="7009200" cy="1382400"/>
          </a:xfrm>
          <a:prstGeom prst="roundRect">
            <a:avLst>
              <a:gd fmla="val 16667" name="adj"/>
            </a:avLst>
          </a:prstGeom>
          <a:solidFill>
            <a:schemeClr val="lt1"/>
          </a:solidFill>
          <a:ln>
            <a:noFill/>
          </a:ln>
          <a:effectLst>
            <a:outerShdw blurRad="57150" rotWithShape="0" algn="bl" dir="5400000" dist="19050">
              <a:schemeClr val="dk2">
                <a:alpha val="3764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2"/>
          <p:cNvSpPr txBox="1"/>
          <p:nvPr>
            <p:ph idx="1" type="subTitle"/>
          </p:nvPr>
        </p:nvSpPr>
        <p:spPr>
          <a:xfrm>
            <a:off x="1274825" y="1278175"/>
            <a:ext cx="65457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2"/>
          <p:cNvSpPr/>
          <p:nvPr/>
        </p:nvSpPr>
        <p:spPr>
          <a:xfrm>
            <a:off x="509614" y="34122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2"/>
          <p:cNvSpPr/>
          <p:nvPr/>
        </p:nvSpPr>
        <p:spPr>
          <a:xfrm>
            <a:off x="327018" y="31064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2"/>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2"/>
          <p:cNvSpPr/>
          <p:nvPr/>
        </p:nvSpPr>
        <p:spPr>
          <a:xfrm>
            <a:off x="1592614" y="47417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2"/>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2"/>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2"/>
          <p:cNvSpPr/>
          <p:nvPr/>
        </p:nvSpPr>
        <p:spPr>
          <a:xfrm>
            <a:off x="942739" y="23754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21">
    <p:bg>
      <p:bgPr>
        <a:solidFill>
          <a:schemeClr val="accent4"/>
        </a:solidFill>
      </p:bgPr>
    </p:bg>
    <p:spTree>
      <p:nvGrpSpPr>
        <p:cNvPr id="2388" name="Shape 2388"/>
        <p:cNvGrpSpPr/>
        <p:nvPr/>
      </p:nvGrpSpPr>
      <p:grpSpPr>
        <a:xfrm>
          <a:off x="0" y="0"/>
          <a:ext cx="0" cy="0"/>
          <a:chOff x="0" y="0"/>
          <a:chExt cx="0" cy="0"/>
        </a:xfrm>
      </p:grpSpPr>
      <p:sp>
        <p:nvSpPr>
          <p:cNvPr id="2389" name="Google Shape;2389;p12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2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2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2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2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2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26"/>
          <p:cNvSpPr txBox="1"/>
          <p:nvPr>
            <p:ph idx="1" type="subTitle"/>
          </p:nvPr>
        </p:nvSpPr>
        <p:spPr>
          <a:xfrm>
            <a:off x="1480150" y="2515800"/>
            <a:ext cx="2457300" cy="141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2396" name="Google Shape;2396;p126"/>
          <p:cNvSpPr txBox="1"/>
          <p:nvPr>
            <p:ph idx="2" type="subTitle"/>
          </p:nvPr>
        </p:nvSpPr>
        <p:spPr>
          <a:xfrm>
            <a:off x="1480150" y="2238100"/>
            <a:ext cx="2457300" cy="23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0"/>
              </a:spcBef>
              <a:spcAft>
                <a:spcPts val="0"/>
              </a:spcAft>
              <a:buSzPts val="1400"/>
              <a:buNone/>
              <a:defRPr b="1">
                <a:solidFill>
                  <a:schemeClr val="accent4"/>
                </a:solidFill>
              </a:defRPr>
            </a:lvl2pPr>
            <a:lvl3pPr lvl="2" algn="r">
              <a:lnSpc>
                <a:spcPct val="100000"/>
              </a:lnSpc>
              <a:spcBef>
                <a:spcPts val="0"/>
              </a:spcBef>
              <a:spcAft>
                <a:spcPts val="0"/>
              </a:spcAft>
              <a:buSzPts val="1400"/>
              <a:buNone/>
              <a:defRPr b="1">
                <a:solidFill>
                  <a:schemeClr val="accent4"/>
                </a:solidFill>
              </a:defRPr>
            </a:lvl3pPr>
            <a:lvl4pPr lvl="3" algn="r">
              <a:lnSpc>
                <a:spcPct val="100000"/>
              </a:lnSpc>
              <a:spcBef>
                <a:spcPts val="0"/>
              </a:spcBef>
              <a:spcAft>
                <a:spcPts val="0"/>
              </a:spcAft>
              <a:buSzPts val="1400"/>
              <a:buNone/>
              <a:defRPr b="1">
                <a:solidFill>
                  <a:schemeClr val="accent4"/>
                </a:solidFill>
              </a:defRPr>
            </a:lvl4pPr>
            <a:lvl5pPr lvl="4" algn="r">
              <a:lnSpc>
                <a:spcPct val="100000"/>
              </a:lnSpc>
              <a:spcBef>
                <a:spcPts val="0"/>
              </a:spcBef>
              <a:spcAft>
                <a:spcPts val="0"/>
              </a:spcAft>
              <a:buSzPts val="1400"/>
              <a:buNone/>
              <a:defRPr b="1">
                <a:solidFill>
                  <a:schemeClr val="accent4"/>
                </a:solidFill>
              </a:defRPr>
            </a:lvl5pPr>
            <a:lvl6pPr lvl="5" algn="r">
              <a:lnSpc>
                <a:spcPct val="100000"/>
              </a:lnSpc>
              <a:spcBef>
                <a:spcPts val="0"/>
              </a:spcBef>
              <a:spcAft>
                <a:spcPts val="0"/>
              </a:spcAft>
              <a:buSzPts val="1400"/>
              <a:buNone/>
              <a:defRPr b="1">
                <a:solidFill>
                  <a:schemeClr val="accent4"/>
                </a:solidFill>
              </a:defRPr>
            </a:lvl6pPr>
            <a:lvl7pPr lvl="6" algn="r">
              <a:lnSpc>
                <a:spcPct val="100000"/>
              </a:lnSpc>
              <a:spcBef>
                <a:spcPts val="0"/>
              </a:spcBef>
              <a:spcAft>
                <a:spcPts val="0"/>
              </a:spcAft>
              <a:buSzPts val="1400"/>
              <a:buNone/>
              <a:defRPr b="1">
                <a:solidFill>
                  <a:schemeClr val="accent4"/>
                </a:solidFill>
              </a:defRPr>
            </a:lvl7pPr>
            <a:lvl8pPr lvl="7" algn="r">
              <a:lnSpc>
                <a:spcPct val="100000"/>
              </a:lnSpc>
              <a:spcBef>
                <a:spcPts val="0"/>
              </a:spcBef>
              <a:spcAft>
                <a:spcPts val="0"/>
              </a:spcAft>
              <a:buSzPts val="1400"/>
              <a:buNone/>
              <a:defRPr b="1">
                <a:solidFill>
                  <a:schemeClr val="accent4"/>
                </a:solidFill>
              </a:defRPr>
            </a:lvl8pPr>
            <a:lvl9pPr lvl="8" algn="r">
              <a:lnSpc>
                <a:spcPct val="100000"/>
              </a:lnSpc>
              <a:spcBef>
                <a:spcPts val="0"/>
              </a:spcBef>
              <a:spcAft>
                <a:spcPts val="0"/>
              </a:spcAft>
              <a:buSzPts val="1400"/>
              <a:buNone/>
              <a:defRPr b="1">
                <a:solidFill>
                  <a:schemeClr val="accent4"/>
                </a:solidFill>
              </a:defRPr>
            </a:lvl9pPr>
          </a:lstStyle>
          <a:p/>
        </p:txBody>
      </p:sp>
      <p:sp>
        <p:nvSpPr>
          <p:cNvPr id="2397" name="Google Shape;2397;p12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2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2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2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2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2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2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2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2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2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2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2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2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26"/>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p:cSld name="CUSTOM_22">
    <p:bg>
      <p:bgPr>
        <a:solidFill>
          <a:schemeClr val="accent2"/>
        </a:solidFill>
      </p:bgPr>
    </p:bg>
    <p:spTree>
      <p:nvGrpSpPr>
        <p:cNvPr id="2411" name="Shape 2411"/>
        <p:cNvGrpSpPr/>
        <p:nvPr/>
      </p:nvGrpSpPr>
      <p:grpSpPr>
        <a:xfrm>
          <a:off x="0" y="0"/>
          <a:ext cx="0" cy="0"/>
          <a:chOff x="0" y="0"/>
          <a:chExt cx="0" cy="0"/>
        </a:xfrm>
      </p:grpSpPr>
      <p:grpSp>
        <p:nvGrpSpPr>
          <p:cNvPr id="2412" name="Google Shape;2412;p127"/>
          <p:cNvGrpSpPr/>
          <p:nvPr/>
        </p:nvGrpSpPr>
        <p:grpSpPr>
          <a:xfrm>
            <a:off x="270825" y="111595"/>
            <a:ext cx="8602334" cy="4930561"/>
            <a:chOff x="270825" y="111595"/>
            <a:chExt cx="8602334" cy="4930561"/>
          </a:xfrm>
        </p:grpSpPr>
        <p:sp>
          <p:nvSpPr>
            <p:cNvPr id="2413" name="Google Shape;2413;p12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7" name="Google Shape;2417;p127"/>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27"/>
          <p:cNvSpPr/>
          <p:nvPr/>
        </p:nvSpPr>
        <p:spPr>
          <a:xfrm>
            <a:off x="923358" y="1788875"/>
            <a:ext cx="3544500" cy="2696100"/>
          </a:xfrm>
          <a:prstGeom prst="roundRect">
            <a:avLst>
              <a:gd fmla="val 271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9" name="Google Shape;2419;p127"/>
          <p:cNvGrpSpPr/>
          <p:nvPr/>
        </p:nvGrpSpPr>
        <p:grpSpPr>
          <a:xfrm>
            <a:off x="926843" y="1611061"/>
            <a:ext cx="321650" cy="75600"/>
            <a:chOff x="482650" y="250775"/>
            <a:chExt cx="321650" cy="75600"/>
          </a:xfrm>
        </p:grpSpPr>
        <p:sp>
          <p:nvSpPr>
            <p:cNvPr id="2420" name="Google Shape;2420;p1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3" name="Google Shape;2423;p12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2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5" name="Google Shape;2425;p127"/>
          <p:cNvGrpSpPr/>
          <p:nvPr/>
        </p:nvGrpSpPr>
        <p:grpSpPr>
          <a:xfrm>
            <a:off x="326011" y="203652"/>
            <a:ext cx="4396509" cy="4669994"/>
            <a:chOff x="326011" y="203652"/>
            <a:chExt cx="4396509" cy="4669994"/>
          </a:xfrm>
        </p:grpSpPr>
        <p:sp>
          <p:nvSpPr>
            <p:cNvPr id="2426" name="Google Shape;2426;p127"/>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27"/>
            <p:cNvSpPr/>
            <p:nvPr/>
          </p:nvSpPr>
          <p:spPr>
            <a:xfrm>
              <a:off x="458917" y="3633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27"/>
            <p:cNvSpPr/>
            <p:nvPr/>
          </p:nvSpPr>
          <p:spPr>
            <a:xfrm>
              <a:off x="445817" y="2160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2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27"/>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27"/>
            <p:cNvSpPr/>
            <p:nvPr/>
          </p:nvSpPr>
          <p:spPr>
            <a:xfrm>
              <a:off x="2068067" y="2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27"/>
            <p:cNvSpPr/>
            <p:nvPr/>
          </p:nvSpPr>
          <p:spPr>
            <a:xfrm>
              <a:off x="326011" y="2864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27"/>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27"/>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27"/>
            <p:cNvSpPr/>
            <p:nvPr/>
          </p:nvSpPr>
          <p:spPr>
            <a:xfrm>
              <a:off x="4421498" y="12430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27"/>
            <p:cNvSpPr/>
            <p:nvPr/>
          </p:nvSpPr>
          <p:spPr>
            <a:xfrm>
              <a:off x="369936" y="16041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7" name="Google Shape;2437;p127"/>
          <p:cNvSpPr txBox="1"/>
          <p:nvPr>
            <p:ph type="title"/>
          </p:nvPr>
        </p:nvSpPr>
        <p:spPr>
          <a:xfrm>
            <a:off x="920893" y="2751097"/>
            <a:ext cx="35445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6500"/>
              <a:buNone/>
              <a:defRPr sz="65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438" name="Google Shape;2438;p127"/>
          <p:cNvSpPr txBox="1"/>
          <p:nvPr>
            <p:ph idx="1" type="subTitle"/>
          </p:nvPr>
        </p:nvSpPr>
        <p:spPr>
          <a:xfrm>
            <a:off x="1396100" y="2355525"/>
            <a:ext cx="25941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439" name="Google Shape;2439;p127"/>
          <p:cNvSpPr txBox="1"/>
          <p:nvPr>
            <p:ph idx="2"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b="1">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3">
    <p:bg>
      <p:bgPr>
        <a:solidFill>
          <a:schemeClr val="accent2"/>
        </a:solidFill>
      </p:bgPr>
    </p:bg>
    <p:spTree>
      <p:nvGrpSpPr>
        <p:cNvPr id="2440" name="Shape 2440"/>
        <p:cNvGrpSpPr/>
        <p:nvPr/>
      </p:nvGrpSpPr>
      <p:grpSpPr>
        <a:xfrm>
          <a:off x="0" y="0"/>
          <a:ext cx="0" cy="0"/>
          <a:chOff x="0" y="0"/>
          <a:chExt cx="0" cy="0"/>
        </a:xfrm>
      </p:grpSpPr>
      <p:sp>
        <p:nvSpPr>
          <p:cNvPr id="2441" name="Google Shape;2441;p12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28"/>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28"/>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4" name="Google Shape;2444;p128"/>
          <p:cNvGrpSpPr/>
          <p:nvPr/>
        </p:nvGrpSpPr>
        <p:grpSpPr>
          <a:xfrm>
            <a:off x="926843" y="1611061"/>
            <a:ext cx="321650" cy="75600"/>
            <a:chOff x="482650" y="250775"/>
            <a:chExt cx="321650" cy="75600"/>
          </a:xfrm>
        </p:grpSpPr>
        <p:sp>
          <p:nvSpPr>
            <p:cNvPr id="2445" name="Google Shape;2445;p1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8" name="Google Shape;2448;p1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28"/>
          <p:cNvSpPr/>
          <p:nvPr/>
        </p:nvSpPr>
        <p:spPr>
          <a:xfrm flipH="1" rot="10800000">
            <a:off x="7747518" y="3014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28"/>
          <p:cNvSpPr/>
          <p:nvPr/>
        </p:nvSpPr>
        <p:spPr>
          <a:xfrm flipH="1" rot="10800000">
            <a:off x="5313439" y="372697"/>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28"/>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28"/>
          <p:cNvSpPr/>
          <p:nvPr/>
        </p:nvSpPr>
        <p:spPr>
          <a:xfrm flipH="1" rot="10800000">
            <a:off x="713339" y="31644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28"/>
          <p:cNvSpPr/>
          <p:nvPr/>
        </p:nvSpPr>
        <p:spPr>
          <a:xfrm flipH="1" rot="10800000">
            <a:off x="3231139" y="26361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28"/>
          <p:cNvSpPr/>
          <p:nvPr/>
        </p:nvSpPr>
        <p:spPr>
          <a:xfrm flipH="1" rot="10800000">
            <a:off x="530739" y="16108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28"/>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2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2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28"/>
          <p:cNvSpPr txBox="1"/>
          <p:nvPr>
            <p:ph idx="1" type="subTitle"/>
          </p:nvPr>
        </p:nvSpPr>
        <p:spPr>
          <a:xfrm>
            <a:off x="4824975" y="2146325"/>
            <a:ext cx="3053700" cy="15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solidFill>
                  <a:schemeClr val="accent4"/>
                </a:solidFill>
              </a:defRPr>
            </a:lvl1pPr>
            <a:lvl2pPr lvl="1" algn="ctr">
              <a:lnSpc>
                <a:spcPct val="100000"/>
              </a:lnSpc>
              <a:spcBef>
                <a:spcPts val="0"/>
              </a:spcBef>
              <a:spcAft>
                <a:spcPts val="0"/>
              </a:spcAft>
              <a:buSzPts val="1400"/>
              <a:buNone/>
              <a:defRPr b="1" sz="1600">
                <a:solidFill>
                  <a:schemeClr val="accent4"/>
                </a:solidFill>
              </a:defRPr>
            </a:lvl2pPr>
            <a:lvl3pPr lvl="2" algn="ctr">
              <a:lnSpc>
                <a:spcPct val="100000"/>
              </a:lnSpc>
              <a:spcBef>
                <a:spcPts val="0"/>
              </a:spcBef>
              <a:spcAft>
                <a:spcPts val="0"/>
              </a:spcAft>
              <a:buSzPts val="1400"/>
              <a:buNone/>
              <a:defRPr b="1" sz="1600">
                <a:solidFill>
                  <a:schemeClr val="accent4"/>
                </a:solidFill>
              </a:defRPr>
            </a:lvl3pPr>
            <a:lvl4pPr lvl="3" algn="ctr">
              <a:lnSpc>
                <a:spcPct val="100000"/>
              </a:lnSpc>
              <a:spcBef>
                <a:spcPts val="0"/>
              </a:spcBef>
              <a:spcAft>
                <a:spcPts val="0"/>
              </a:spcAft>
              <a:buSzPts val="1400"/>
              <a:buNone/>
              <a:defRPr b="1" sz="1600">
                <a:solidFill>
                  <a:schemeClr val="accent4"/>
                </a:solidFill>
              </a:defRPr>
            </a:lvl4pPr>
            <a:lvl5pPr lvl="4" algn="ctr">
              <a:lnSpc>
                <a:spcPct val="100000"/>
              </a:lnSpc>
              <a:spcBef>
                <a:spcPts val="0"/>
              </a:spcBef>
              <a:spcAft>
                <a:spcPts val="0"/>
              </a:spcAft>
              <a:buSzPts val="1400"/>
              <a:buNone/>
              <a:defRPr b="1" sz="1600">
                <a:solidFill>
                  <a:schemeClr val="accent4"/>
                </a:solidFill>
              </a:defRPr>
            </a:lvl5pPr>
            <a:lvl6pPr lvl="5" algn="ctr">
              <a:lnSpc>
                <a:spcPct val="100000"/>
              </a:lnSpc>
              <a:spcBef>
                <a:spcPts val="0"/>
              </a:spcBef>
              <a:spcAft>
                <a:spcPts val="0"/>
              </a:spcAft>
              <a:buSzPts val="1400"/>
              <a:buNone/>
              <a:defRPr b="1" sz="1600">
                <a:solidFill>
                  <a:schemeClr val="accent4"/>
                </a:solidFill>
              </a:defRPr>
            </a:lvl6pPr>
            <a:lvl7pPr lvl="6" algn="ctr">
              <a:lnSpc>
                <a:spcPct val="100000"/>
              </a:lnSpc>
              <a:spcBef>
                <a:spcPts val="0"/>
              </a:spcBef>
              <a:spcAft>
                <a:spcPts val="0"/>
              </a:spcAft>
              <a:buSzPts val="1400"/>
              <a:buNone/>
              <a:defRPr b="1" sz="1600">
                <a:solidFill>
                  <a:schemeClr val="accent4"/>
                </a:solidFill>
              </a:defRPr>
            </a:lvl7pPr>
            <a:lvl8pPr lvl="7" algn="ctr">
              <a:lnSpc>
                <a:spcPct val="100000"/>
              </a:lnSpc>
              <a:spcBef>
                <a:spcPts val="0"/>
              </a:spcBef>
              <a:spcAft>
                <a:spcPts val="0"/>
              </a:spcAft>
              <a:buSzPts val="1400"/>
              <a:buNone/>
              <a:defRPr b="1" sz="1600">
                <a:solidFill>
                  <a:schemeClr val="accent4"/>
                </a:solidFill>
              </a:defRPr>
            </a:lvl8pPr>
            <a:lvl9pPr lvl="8" algn="ctr">
              <a:lnSpc>
                <a:spcPct val="100000"/>
              </a:lnSpc>
              <a:spcBef>
                <a:spcPts val="0"/>
              </a:spcBef>
              <a:spcAft>
                <a:spcPts val="0"/>
              </a:spcAft>
              <a:buSzPts val="1400"/>
              <a:buNone/>
              <a:defRPr b="1" sz="1600">
                <a:solidFill>
                  <a:schemeClr val="accent4"/>
                </a:solidFill>
              </a:defRPr>
            </a:lvl9pPr>
          </a:lstStyle>
          <a:p/>
        </p:txBody>
      </p:sp>
      <p:sp>
        <p:nvSpPr>
          <p:cNvPr id="2461" name="Google Shape;2461;p128"/>
          <p:cNvSpPr txBox="1"/>
          <p:nvPr>
            <p:ph type="title"/>
          </p:nvPr>
        </p:nvSpPr>
        <p:spPr>
          <a:xfrm>
            <a:off x="5295225" y="3775900"/>
            <a:ext cx="2113200" cy="39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4">
    <p:spTree>
      <p:nvGrpSpPr>
        <p:cNvPr id="2462" name="Shape 2462"/>
        <p:cNvGrpSpPr/>
        <p:nvPr/>
      </p:nvGrpSpPr>
      <p:grpSpPr>
        <a:xfrm>
          <a:off x="0" y="0"/>
          <a:ext cx="0" cy="0"/>
          <a:chOff x="0" y="0"/>
          <a:chExt cx="0" cy="0"/>
        </a:xfrm>
      </p:grpSpPr>
      <p:sp>
        <p:nvSpPr>
          <p:cNvPr id="2463" name="Google Shape;2463;p12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2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2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2466" name="Shape 2466"/>
        <p:cNvGrpSpPr/>
        <p:nvPr/>
      </p:nvGrpSpPr>
      <p:grpSpPr>
        <a:xfrm>
          <a:off x="0" y="0"/>
          <a:ext cx="0" cy="0"/>
          <a:chOff x="0" y="0"/>
          <a:chExt cx="0" cy="0"/>
        </a:xfrm>
      </p:grpSpPr>
      <p:sp>
        <p:nvSpPr>
          <p:cNvPr id="2467" name="Google Shape;2467;p130"/>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2468" name="Google Shape;2468;p130"/>
          <p:cNvSpPr txBox="1"/>
          <p:nvPr>
            <p:ph idx="1" type="subTitle"/>
          </p:nvPr>
        </p:nvSpPr>
        <p:spPr>
          <a:xfrm>
            <a:off x="1900631" y="3621544"/>
            <a:ext cx="5571900" cy="752100"/>
          </a:xfrm>
          <a:prstGeom prst="rect">
            <a:avLst/>
          </a:prstGeom>
          <a:noFill/>
          <a:ln>
            <a:noFill/>
          </a:ln>
        </p:spPr>
        <p:txBody>
          <a:bodyPr anchorCtr="0" anchor="t" bIns="91425" lIns="91425" spcFirstLastPara="1" rIns="91425" wrap="square" tIns="91425">
            <a:spAutoFit/>
          </a:bodyPr>
          <a:lstStyle>
            <a:lvl1pPr lvl="0" algn="l">
              <a:lnSpc>
                <a:spcPct val="115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2pPr>
            <a:lvl3pPr lvl="2"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3pPr>
            <a:lvl4pPr lvl="3"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4pPr>
            <a:lvl5pPr lvl="4"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5pPr>
            <a:lvl6pPr lvl="5"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6pPr>
            <a:lvl7pPr lvl="6"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7pPr>
            <a:lvl8pPr lvl="7"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8pPr>
            <a:lvl9pPr lvl="8" algn="l">
              <a:lnSpc>
                <a:spcPct val="115000"/>
              </a:lnSpc>
              <a:spcBef>
                <a:spcPts val="1600"/>
              </a:spcBef>
              <a:spcAft>
                <a:spcPts val="1600"/>
              </a:spcAft>
              <a:buSzPts val="14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3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3"/>
          <p:cNvSpPr txBox="1"/>
          <p:nvPr>
            <p:ph idx="1" type="body"/>
          </p:nvPr>
        </p:nvSpPr>
        <p:spPr>
          <a:xfrm flipH="1">
            <a:off x="962214" y="1941675"/>
            <a:ext cx="3858900" cy="1106100"/>
          </a:xfrm>
          <a:prstGeom prst="rect">
            <a:avLst/>
          </a:prstGeom>
          <a:noFill/>
          <a:ln>
            <a:noFill/>
          </a:ln>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000">
                <a:solidFill>
                  <a:schemeClr val="accent2"/>
                </a:solidFill>
              </a:defRPr>
            </a:lvl1pPr>
          </a:lstStyle>
          <a:p/>
        </p:txBody>
      </p:sp>
      <p:sp>
        <p:nvSpPr>
          <p:cNvPr id="222" name="Google Shape;222;p33"/>
          <p:cNvSpPr/>
          <p:nvPr/>
        </p:nvSpPr>
        <p:spPr>
          <a:xfrm flipH="1" rot="10800000">
            <a:off x="288918" y="178636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3"/>
          <p:cNvSpPr/>
          <p:nvPr/>
        </p:nvSpPr>
        <p:spPr>
          <a:xfrm flipH="1" rot="10800000">
            <a:off x="1529143" y="36099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3"/>
          <p:cNvSpPr/>
          <p:nvPr/>
        </p:nvSpPr>
        <p:spPr>
          <a:xfrm flipH="1" rot="10800000">
            <a:off x="2364764" y="10956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3"/>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3"/>
          <p:cNvSpPr/>
          <p:nvPr/>
        </p:nvSpPr>
        <p:spPr>
          <a:xfrm flipH="1" rot="10800000">
            <a:off x="6854068" y="2862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3"/>
          <p:cNvSpPr/>
          <p:nvPr/>
        </p:nvSpPr>
        <p:spPr>
          <a:xfrm flipH="1" rot="10800000">
            <a:off x="312544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3"/>
          <p:cNvSpPr/>
          <p:nvPr/>
        </p:nvSpPr>
        <p:spPr>
          <a:xfrm flipH="1" rot="10800000">
            <a:off x="941939" y="30882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3"/>
          <p:cNvSpPr/>
          <p:nvPr/>
        </p:nvSpPr>
        <p:spPr>
          <a:xfrm flipH="1" rot="10800000">
            <a:off x="2734127" y="411686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3"/>
          <p:cNvSpPr/>
          <p:nvPr/>
        </p:nvSpPr>
        <p:spPr>
          <a:xfrm flipH="1" rot="10800000">
            <a:off x="5001489" y="4782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3"/>
          <p:cNvSpPr/>
          <p:nvPr/>
        </p:nvSpPr>
        <p:spPr>
          <a:xfrm flipH="1" rot="10800000">
            <a:off x="1260993" y="46118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3"/>
          <p:cNvSpPr/>
          <p:nvPr/>
        </p:nvSpPr>
        <p:spPr>
          <a:xfrm flipH="1" rot="10800000">
            <a:off x="610889" y="45126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3"/>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3"/>
          <p:cNvSpPr txBox="1"/>
          <p:nvPr>
            <p:ph idx="2" type="subTitle"/>
          </p:nvPr>
        </p:nvSpPr>
        <p:spPr>
          <a:xfrm flipH="1">
            <a:off x="2528114" y="3212827"/>
            <a:ext cx="2113200" cy="39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235" name="Google Shape;235;p3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3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txBox="1"/>
          <p:nvPr>
            <p:ph hasCustomPrompt="1" type="title"/>
          </p:nvPr>
        </p:nvSpPr>
        <p:spPr>
          <a:xfrm>
            <a:off x="1063325" y="1368500"/>
            <a:ext cx="65892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5" name="Google Shape;245;p34"/>
          <p:cNvSpPr txBox="1"/>
          <p:nvPr>
            <p:ph idx="1" type="body"/>
          </p:nvPr>
        </p:nvSpPr>
        <p:spPr>
          <a:xfrm>
            <a:off x="2744600" y="3566000"/>
            <a:ext cx="3654900" cy="742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6" name="Google Shape;246;p3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4"/>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4"/>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txBox="1"/>
          <p:nvPr>
            <p:ph idx="2"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6" name="Shape 2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2">
    <p:spTree>
      <p:nvGrpSpPr>
        <p:cNvPr id="257" name="Shape 257"/>
        <p:cNvGrpSpPr/>
        <p:nvPr/>
      </p:nvGrpSpPr>
      <p:grpSpPr>
        <a:xfrm>
          <a:off x="0" y="0"/>
          <a:ext cx="0" cy="0"/>
          <a:chOff x="0" y="0"/>
          <a:chExt cx="0" cy="0"/>
        </a:xfrm>
      </p:grpSpPr>
      <p:sp>
        <p:nvSpPr>
          <p:cNvPr id="258" name="Google Shape;258;p3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6"/>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36"/>
          <p:cNvSpPr txBox="1"/>
          <p:nvPr>
            <p:ph idx="1" type="subTitle"/>
          </p:nvPr>
        </p:nvSpPr>
        <p:spPr>
          <a:xfrm>
            <a:off x="1377385" y="2439450"/>
            <a:ext cx="3060600" cy="121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266" name="Google Shape;266;p3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2_1">
    <p:spTree>
      <p:nvGrpSpPr>
        <p:cNvPr id="273" name="Shape 273"/>
        <p:cNvGrpSpPr/>
        <p:nvPr/>
      </p:nvGrpSpPr>
      <p:grpSpPr>
        <a:xfrm>
          <a:off x="0" y="0"/>
          <a:ext cx="0" cy="0"/>
          <a:chOff x="0" y="0"/>
          <a:chExt cx="0" cy="0"/>
        </a:xfrm>
      </p:grpSpPr>
      <p:sp>
        <p:nvSpPr>
          <p:cNvPr id="274" name="Google Shape;274;p3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1" name="Google Shape;281;p37"/>
          <p:cNvSpPr txBox="1"/>
          <p:nvPr>
            <p:ph idx="1" type="subTitle"/>
          </p:nvPr>
        </p:nvSpPr>
        <p:spPr>
          <a:xfrm>
            <a:off x="1148775" y="2439450"/>
            <a:ext cx="2560200" cy="121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282" name="Google Shape;282;p3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7"/>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7"/>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289" name="Shape 289"/>
        <p:cNvGrpSpPr/>
        <p:nvPr/>
      </p:nvGrpSpPr>
      <p:grpSpPr>
        <a:xfrm>
          <a:off x="0" y="0"/>
          <a:ext cx="0" cy="0"/>
          <a:chOff x="0" y="0"/>
          <a:chExt cx="0" cy="0"/>
        </a:xfrm>
      </p:grpSpPr>
      <p:sp>
        <p:nvSpPr>
          <p:cNvPr id="290" name="Google Shape;290;p3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8"/>
          <p:cNvSpPr txBox="1"/>
          <p:nvPr>
            <p:ph type="title"/>
          </p:nvPr>
        </p:nvSpPr>
        <p:spPr>
          <a:xfrm>
            <a:off x="1541075" y="540426"/>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7" name="Google Shape;297;p38"/>
          <p:cNvSpPr txBox="1"/>
          <p:nvPr>
            <p:ph idx="1" type="subTitle"/>
          </p:nvPr>
        </p:nvSpPr>
        <p:spPr>
          <a:xfrm>
            <a:off x="4841825" y="1733250"/>
            <a:ext cx="33816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dk2"/>
                </a:solidFill>
              </a:defRPr>
            </a:lvl1pPr>
            <a:lvl2pPr lvl="1" algn="l">
              <a:lnSpc>
                <a:spcPct val="100000"/>
              </a:lnSpc>
              <a:spcBef>
                <a:spcPts val="0"/>
              </a:spcBef>
              <a:spcAft>
                <a:spcPts val="0"/>
              </a:spcAft>
              <a:buSzPts val="1400"/>
              <a:buNone/>
              <a:defRPr sz="1400">
                <a:solidFill>
                  <a:schemeClr val="dk2"/>
                </a:solidFill>
              </a:defRPr>
            </a:lvl2pPr>
            <a:lvl3pPr lvl="2" algn="l">
              <a:lnSpc>
                <a:spcPct val="100000"/>
              </a:lnSpc>
              <a:spcBef>
                <a:spcPts val="0"/>
              </a:spcBef>
              <a:spcAft>
                <a:spcPts val="0"/>
              </a:spcAft>
              <a:buSzPts val="1400"/>
              <a:buNone/>
              <a:defRPr sz="1400">
                <a:solidFill>
                  <a:schemeClr val="dk2"/>
                </a:solidFill>
              </a:defRPr>
            </a:lvl3pPr>
            <a:lvl4pPr lvl="3" algn="l">
              <a:lnSpc>
                <a:spcPct val="100000"/>
              </a:lnSpc>
              <a:spcBef>
                <a:spcPts val="0"/>
              </a:spcBef>
              <a:spcAft>
                <a:spcPts val="0"/>
              </a:spcAft>
              <a:buSzPts val="1400"/>
              <a:buNone/>
              <a:defRPr sz="1400">
                <a:solidFill>
                  <a:schemeClr val="dk2"/>
                </a:solidFill>
              </a:defRPr>
            </a:lvl4pPr>
            <a:lvl5pPr lvl="4" algn="l">
              <a:lnSpc>
                <a:spcPct val="100000"/>
              </a:lnSpc>
              <a:spcBef>
                <a:spcPts val="0"/>
              </a:spcBef>
              <a:spcAft>
                <a:spcPts val="0"/>
              </a:spcAft>
              <a:buSzPts val="1400"/>
              <a:buNone/>
              <a:defRPr sz="1400">
                <a:solidFill>
                  <a:schemeClr val="dk2"/>
                </a:solidFill>
              </a:defRPr>
            </a:lvl5pPr>
            <a:lvl6pPr lvl="5" algn="l">
              <a:lnSpc>
                <a:spcPct val="100000"/>
              </a:lnSpc>
              <a:spcBef>
                <a:spcPts val="0"/>
              </a:spcBef>
              <a:spcAft>
                <a:spcPts val="0"/>
              </a:spcAft>
              <a:buSzPts val="1400"/>
              <a:buNone/>
              <a:defRPr sz="1400">
                <a:solidFill>
                  <a:schemeClr val="dk2"/>
                </a:solidFill>
              </a:defRPr>
            </a:lvl6pPr>
            <a:lvl7pPr lvl="6" algn="l">
              <a:lnSpc>
                <a:spcPct val="100000"/>
              </a:lnSpc>
              <a:spcBef>
                <a:spcPts val="0"/>
              </a:spcBef>
              <a:spcAft>
                <a:spcPts val="0"/>
              </a:spcAft>
              <a:buSzPts val="1400"/>
              <a:buNone/>
              <a:defRPr sz="1400">
                <a:solidFill>
                  <a:schemeClr val="dk2"/>
                </a:solidFill>
              </a:defRPr>
            </a:lvl7pPr>
            <a:lvl8pPr lvl="7" algn="l">
              <a:lnSpc>
                <a:spcPct val="100000"/>
              </a:lnSpc>
              <a:spcBef>
                <a:spcPts val="0"/>
              </a:spcBef>
              <a:spcAft>
                <a:spcPts val="0"/>
              </a:spcAft>
              <a:buSzPts val="1400"/>
              <a:buNone/>
              <a:defRPr sz="1400">
                <a:solidFill>
                  <a:schemeClr val="dk2"/>
                </a:solidFill>
              </a:defRPr>
            </a:lvl8pPr>
            <a:lvl9pPr lvl="8" algn="l">
              <a:lnSpc>
                <a:spcPct val="100000"/>
              </a:lnSpc>
              <a:spcBef>
                <a:spcPts val="0"/>
              </a:spcBef>
              <a:spcAft>
                <a:spcPts val="0"/>
              </a:spcAft>
              <a:buSzPts val="1400"/>
              <a:buNone/>
              <a:defRPr sz="1400">
                <a:solidFill>
                  <a:schemeClr val="dk2"/>
                </a:solidFill>
              </a:defRPr>
            </a:lvl9pPr>
          </a:lstStyle>
          <a:p/>
        </p:txBody>
      </p:sp>
      <p:sp>
        <p:nvSpPr>
          <p:cNvPr id="298" name="Google Shape;298;p38"/>
          <p:cNvSpPr txBox="1"/>
          <p:nvPr>
            <p:ph idx="2" type="subTitle"/>
          </p:nvPr>
        </p:nvSpPr>
        <p:spPr>
          <a:xfrm>
            <a:off x="4841825" y="1524496"/>
            <a:ext cx="3031500" cy="3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299" name="Google Shape;299;p38"/>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1612768" y="163408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8"/>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8"/>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8"/>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_2">
    <p:bg>
      <p:bgPr>
        <a:solidFill>
          <a:schemeClr val="accent3"/>
        </a:solidFill>
      </p:bgPr>
    </p:bg>
    <p:spTree>
      <p:nvGrpSpPr>
        <p:cNvPr id="307" name="Shape 307"/>
        <p:cNvGrpSpPr/>
        <p:nvPr/>
      </p:nvGrpSpPr>
      <p:grpSpPr>
        <a:xfrm>
          <a:off x="0" y="0"/>
          <a:ext cx="0" cy="0"/>
          <a:chOff x="0" y="0"/>
          <a:chExt cx="0" cy="0"/>
        </a:xfrm>
      </p:grpSpPr>
      <p:sp>
        <p:nvSpPr>
          <p:cNvPr id="308" name="Google Shape;308;p3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9"/>
          <p:cNvSpPr txBox="1"/>
          <p:nvPr>
            <p:ph type="title"/>
          </p:nvPr>
        </p:nvSpPr>
        <p:spPr>
          <a:xfrm>
            <a:off x="1541075" y="540426"/>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5" name="Google Shape;315;p39"/>
          <p:cNvSpPr txBox="1"/>
          <p:nvPr>
            <p:ph idx="1" type="subTitle"/>
          </p:nvPr>
        </p:nvSpPr>
        <p:spPr>
          <a:xfrm>
            <a:off x="886650" y="1941914"/>
            <a:ext cx="33816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316" name="Google Shape;316;p39"/>
          <p:cNvSpPr txBox="1"/>
          <p:nvPr>
            <p:ph idx="2" type="subTitle"/>
          </p:nvPr>
        </p:nvSpPr>
        <p:spPr>
          <a:xfrm>
            <a:off x="886650" y="1574337"/>
            <a:ext cx="3031500" cy="3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grpSp>
        <p:nvGrpSpPr>
          <p:cNvPr id="317" name="Google Shape;317;p39"/>
          <p:cNvGrpSpPr/>
          <p:nvPr/>
        </p:nvGrpSpPr>
        <p:grpSpPr>
          <a:xfrm flipH="1">
            <a:off x="4481193" y="1371323"/>
            <a:ext cx="3638025" cy="3510436"/>
            <a:chOff x="482643" y="1371323"/>
            <a:chExt cx="3638025" cy="3510436"/>
          </a:xfrm>
        </p:grpSpPr>
        <p:sp>
          <p:nvSpPr>
            <p:cNvPr id="318" name="Google Shape;318;p39"/>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9"/>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9"/>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9"/>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9"/>
            <p:cNvSpPr/>
            <p:nvPr/>
          </p:nvSpPr>
          <p:spPr>
            <a:xfrm>
              <a:off x="813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9"/>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325" name="Shape 325"/>
        <p:cNvGrpSpPr/>
        <p:nvPr/>
      </p:nvGrpSpPr>
      <p:grpSpPr>
        <a:xfrm>
          <a:off x="0" y="0"/>
          <a:ext cx="0" cy="0"/>
          <a:chOff x="0" y="0"/>
          <a:chExt cx="0" cy="0"/>
        </a:xfrm>
      </p:grpSpPr>
      <p:sp>
        <p:nvSpPr>
          <p:cNvPr id="326" name="Google Shape;326;p4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3" name="Google Shape;333;p40"/>
          <p:cNvSpPr txBox="1"/>
          <p:nvPr>
            <p:ph idx="1" type="subTitle"/>
          </p:nvPr>
        </p:nvSpPr>
        <p:spPr>
          <a:xfrm>
            <a:off x="886638" y="2262398"/>
            <a:ext cx="30315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334" name="Google Shape;334;p40"/>
          <p:cNvSpPr txBox="1"/>
          <p:nvPr>
            <p:ph idx="2" type="subTitle"/>
          </p:nvPr>
        </p:nvSpPr>
        <p:spPr>
          <a:xfrm>
            <a:off x="886650" y="1893138"/>
            <a:ext cx="30315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335" name="Google Shape;335;p40"/>
          <p:cNvSpPr/>
          <p:nvPr/>
        </p:nvSpPr>
        <p:spPr>
          <a:xfrm>
            <a:off x="566058" y="288161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0"/>
          <p:cNvSpPr/>
          <p:nvPr/>
        </p:nvSpPr>
        <p:spPr>
          <a:xfrm>
            <a:off x="713217" y="4266832"/>
            <a:ext cx="621856" cy="5876"/>
          </a:xfrm>
          <a:custGeom>
            <a:rect b="b" l="l" r="r" t="t"/>
            <a:pathLst>
              <a:path extrusionOk="0" h="336" w="35560">
                <a:moveTo>
                  <a:pt x="0" y="0"/>
                </a:moveTo>
                <a:lnTo>
                  <a:pt x="0" y="335"/>
                </a:lnTo>
                <a:lnTo>
                  <a:pt x="35559" y="335"/>
                </a:lnTo>
                <a:lnTo>
                  <a:pt x="355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0"/>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0"/>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0"/>
          <p:cNvSpPr/>
          <p:nvPr/>
        </p:nvSpPr>
        <p:spPr>
          <a:xfrm>
            <a:off x="3751220" y="44760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0"/>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7"/>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38" name="Google Shape;38;p17"/>
          <p:cNvSpPr txBox="1"/>
          <p:nvPr>
            <p:ph idx="1" type="subTitle"/>
          </p:nvPr>
        </p:nvSpPr>
        <p:spPr>
          <a:xfrm>
            <a:off x="1900631" y="3621544"/>
            <a:ext cx="5571900" cy="752100"/>
          </a:xfrm>
          <a:prstGeom prst="rect">
            <a:avLst/>
          </a:prstGeom>
          <a:noFill/>
          <a:ln>
            <a:noFill/>
          </a:ln>
        </p:spPr>
        <p:txBody>
          <a:bodyPr anchorCtr="0" anchor="t" bIns="91425" lIns="91425" spcFirstLastPara="1" rIns="91425" wrap="square" tIns="91425">
            <a:spAutoFit/>
          </a:bodyPr>
          <a:lstStyle>
            <a:lvl1pPr lvl="0" algn="l">
              <a:lnSpc>
                <a:spcPct val="115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2pPr>
            <a:lvl3pPr lvl="2"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3pPr>
            <a:lvl4pPr lvl="3"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4pPr>
            <a:lvl5pPr lvl="4"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5pPr>
            <a:lvl6pPr lvl="5"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6pPr>
            <a:lvl7pPr lvl="6"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7pPr>
            <a:lvl8pPr lvl="7" algn="l">
              <a:lnSpc>
                <a:spcPct val="115000"/>
              </a:lnSpc>
              <a:spcBef>
                <a:spcPts val="1600"/>
              </a:spcBef>
              <a:spcAft>
                <a:spcPts val="0"/>
              </a:spcAft>
              <a:buSzPts val="1400"/>
              <a:buNone/>
              <a:defRPr>
                <a:solidFill>
                  <a:schemeClr val="accent2"/>
                </a:solidFill>
                <a:highlight>
                  <a:schemeClr val="accent1"/>
                </a:highlight>
                <a:latin typeface="Arial"/>
                <a:ea typeface="Arial"/>
                <a:cs typeface="Arial"/>
                <a:sym typeface="Arial"/>
              </a:defRPr>
            </a:lvl8pPr>
            <a:lvl9pPr lvl="8" algn="l">
              <a:lnSpc>
                <a:spcPct val="115000"/>
              </a:lnSpc>
              <a:spcBef>
                <a:spcPts val="1600"/>
              </a:spcBef>
              <a:spcAft>
                <a:spcPts val="1600"/>
              </a:spcAft>
              <a:buSzPts val="14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341" name="Shape 341"/>
        <p:cNvGrpSpPr/>
        <p:nvPr/>
      </p:nvGrpSpPr>
      <p:grpSpPr>
        <a:xfrm>
          <a:off x="0" y="0"/>
          <a:ext cx="0" cy="0"/>
          <a:chOff x="0" y="0"/>
          <a:chExt cx="0" cy="0"/>
        </a:xfrm>
      </p:grpSpPr>
      <p:sp>
        <p:nvSpPr>
          <p:cNvPr id="342" name="Google Shape;342;p4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1"/>
          <p:cNvSpPr txBox="1"/>
          <p:nvPr>
            <p:ph idx="1" type="subTitle"/>
          </p:nvPr>
        </p:nvSpPr>
        <p:spPr>
          <a:xfrm>
            <a:off x="927702" y="1354275"/>
            <a:ext cx="3583500" cy="318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200">
                <a:solidFill>
                  <a:schemeClr val="dk2"/>
                </a:solidFill>
              </a:defRPr>
            </a:lvl1pPr>
            <a:lvl2pPr lvl="1" algn="l">
              <a:lnSpc>
                <a:spcPct val="115000"/>
              </a:lnSpc>
              <a:spcBef>
                <a:spcPts val="0"/>
              </a:spcBef>
              <a:spcAft>
                <a:spcPts val="0"/>
              </a:spcAft>
              <a:buSzPts val="1400"/>
              <a:buNone/>
              <a:defRPr sz="1200">
                <a:solidFill>
                  <a:schemeClr val="dk2"/>
                </a:solidFill>
              </a:defRPr>
            </a:lvl2pPr>
            <a:lvl3pPr lvl="2" algn="l">
              <a:lnSpc>
                <a:spcPct val="115000"/>
              </a:lnSpc>
              <a:spcBef>
                <a:spcPts val="0"/>
              </a:spcBef>
              <a:spcAft>
                <a:spcPts val="0"/>
              </a:spcAft>
              <a:buSzPts val="1400"/>
              <a:buNone/>
              <a:defRPr sz="1200">
                <a:solidFill>
                  <a:schemeClr val="dk2"/>
                </a:solidFill>
              </a:defRPr>
            </a:lvl3pPr>
            <a:lvl4pPr lvl="3" algn="l">
              <a:lnSpc>
                <a:spcPct val="115000"/>
              </a:lnSpc>
              <a:spcBef>
                <a:spcPts val="0"/>
              </a:spcBef>
              <a:spcAft>
                <a:spcPts val="0"/>
              </a:spcAft>
              <a:buSzPts val="1400"/>
              <a:buNone/>
              <a:defRPr sz="1200">
                <a:solidFill>
                  <a:schemeClr val="dk2"/>
                </a:solidFill>
              </a:defRPr>
            </a:lvl4pPr>
            <a:lvl5pPr lvl="4" algn="l">
              <a:lnSpc>
                <a:spcPct val="115000"/>
              </a:lnSpc>
              <a:spcBef>
                <a:spcPts val="0"/>
              </a:spcBef>
              <a:spcAft>
                <a:spcPts val="0"/>
              </a:spcAft>
              <a:buSzPts val="1400"/>
              <a:buNone/>
              <a:defRPr sz="1200">
                <a:solidFill>
                  <a:schemeClr val="dk2"/>
                </a:solidFill>
              </a:defRPr>
            </a:lvl5pPr>
            <a:lvl6pPr lvl="5" algn="l">
              <a:lnSpc>
                <a:spcPct val="115000"/>
              </a:lnSpc>
              <a:spcBef>
                <a:spcPts val="0"/>
              </a:spcBef>
              <a:spcAft>
                <a:spcPts val="0"/>
              </a:spcAft>
              <a:buSzPts val="1400"/>
              <a:buNone/>
              <a:defRPr sz="1200">
                <a:solidFill>
                  <a:schemeClr val="dk2"/>
                </a:solidFill>
              </a:defRPr>
            </a:lvl6pPr>
            <a:lvl7pPr lvl="6" algn="l">
              <a:lnSpc>
                <a:spcPct val="115000"/>
              </a:lnSpc>
              <a:spcBef>
                <a:spcPts val="0"/>
              </a:spcBef>
              <a:spcAft>
                <a:spcPts val="0"/>
              </a:spcAft>
              <a:buSzPts val="1400"/>
              <a:buNone/>
              <a:defRPr sz="1200">
                <a:solidFill>
                  <a:schemeClr val="dk2"/>
                </a:solidFill>
              </a:defRPr>
            </a:lvl7pPr>
            <a:lvl8pPr lvl="7" algn="l">
              <a:lnSpc>
                <a:spcPct val="115000"/>
              </a:lnSpc>
              <a:spcBef>
                <a:spcPts val="0"/>
              </a:spcBef>
              <a:spcAft>
                <a:spcPts val="0"/>
              </a:spcAft>
              <a:buSzPts val="1400"/>
              <a:buNone/>
              <a:defRPr sz="1200">
                <a:solidFill>
                  <a:schemeClr val="dk2"/>
                </a:solidFill>
              </a:defRPr>
            </a:lvl8pPr>
            <a:lvl9pPr lvl="8" algn="l">
              <a:lnSpc>
                <a:spcPct val="115000"/>
              </a:lnSpc>
              <a:spcBef>
                <a:spcPts val="0"/>
              </a:spcBef>
              <a:spcAft>
                <a:spcPts val="0"/>
              </a:spcAft>
              <a:buSzPts val="1400"/>
              <a:buNone/>
              <a:defRPr sz="1200">
                <a:solidFill>
                  <a:schemeClr val="dk2"/>
                </a:solidFill>
              </a:defRPr>
            </a:lvl9pPr>
          </a:lstStyle>
          <a:p/>
        </p:txBody>
      </p:sp>
      <p:grpSp>
        <p:nvGrpSpPr>
          <p:cNvPr id="349" name="Google Shape;349;p41"/>
          <p:cNvGrpSpPr/>
          <p:nvPr/>
        </p:nvGrpSpPr>
        <p:grpSpPr>
          <a:xfrm>
            <a:off x="370211" y="507353"/>
            <a:ext cx="8430776" cy="4149043"/>
            <a:chOff x="370211" y="507353"/>
            <a:chExt cx="8430776" cy="4149043"/>
          </a:xfrm>
        </p:grpSpPr>
        <p:sp>
          <p:nvSpPr>
            <p:cNvPr id="350" name="Google Shape;350;p41"/>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1"/>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1"/>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1"/>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1"/>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1"/>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41"/>
          <p:cNvSpPr txBox="1"/>
          <p:nvPr>
            <p:ph idx="2" type="subTitle"/>
          </p:nvPr>
        </p:nvSpPr>
        <p:spPr>
          <a:xfrm>
            <a:off x="4643677" y="1354275"/>
            <a:ext cx="3583500" cy="318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200">
                <a:solidFill>
                  <a:schemeClr val="dk2"/>
                </a:solidFill>
              </a:defRPr>
            </a:lvl1pPr>
            <a:lvl2pPr lvl="1" algn="l">
              <a:lnSpc>
                <a:spcPct val="115000"/>
              </a:lnSpc>
              <a:spcBef>
                <a:spcPts val="0"/>
              </a:spcBef>
              <a:spcAft>
                <a:spcPts val="0"/>
              </a:spcAft>
              <a:buSzPts val="1400"/>
              <a:buNone/>
              <a:defRPr sz="1200">
                <a:solidFill>
                  <a:schemeClr val="dk2"/>
                </a:solidFill>
              </a:defRPr>
            </a:lvl2pPr>
            <a:lvl3pPr lvl="2" algn="l">
              <a:lnSpc>
                <a:spcPct val="115000"/>
              </a:lnSpc>
              <a:spcBef>
                <a:spcPts val="0"/>
              </a:spcBef>
              <a:spcAft>
                <a:spcPts val="0"/>
              </a:spcAft>
              <a:buSzPts val="1400"/>
              <a:buNone/>
              <a:defRPr sz="1200">
                <a:solidFill>
                  <a:schemeClr val="dk2"/>
                </a:solidFill>
              </a:defRPr>
            </a:lvl3pPr>
            <a:lvl4pPr lvl="3" algn="l">
              <a:lnSpc>
                <a:spcPct val="115000"/>
              </a:lnSpc>
              <a:spcBef>
                <a:spcPts val="0"/>
              </a:spcBef>
              <a:spcAft>
                <a:spcPts val="0"/>
              </a:spcAft>
              <a:buSzPts val="1400"/>
              <a:buNone/>
              <a:defRPr sz="1200">
                <a:solidFill>
                  <a:schemeClr val="dk2"/>
                </a:solidFill>
              </a:defRPr>
            </a:lvl4pPr>
            <a:lvl5pPr lvl="4" algn="l">
              <a:lnSpc>
                <a:spcPct val="115000"/>
              </a:lnSpc>
              <a:spcBef>
                <a:spcPts val="0"/>
              </a:spcBef>
              <a:spcAft>
                <a:spcPts val="0"/>
              </a:spcAft>
              <a:buSzPts val="1400"/>
              <a:buNone/>
              <a:defRPr sz="1200">
                <a:solidFill>
                  <a:schemeClr val="dk2"/>
                </a:solidFill>
              </a:defRPr>
            </a:lvl5pPr>
            <a:lvl6pPr lvl="5" algn="l">
              <a:lnSpc>
                <a:spcPct val="115000"/>
              </a:lnSpc>
              <a:spcBef>
                <a:spcPts val="0"/>
              </a:spcBef>
              <a:spcAft>
                <a:spcPts val="0"/>
              </a:spcAft>
              <a:buSzPts val="1400"/>
              <a:buNone/>
              <a:defRPr sz="1200">
                <a:solidFill>
                  <a:schemeClr val="dk2"/>
                </a:solidFill>
              </a:defRPr>
            </a:lvl6pPr>
            <a:lvl7pPr lvl="6" algn="l">
              <a:lnSpc>
                <a:spcPct val="115000"/>
              </a:lnSpc>
              <a:spcBef>
                <a:spcPts val="0"/>
              </a:spcBef>
              <a:spcAft>
                <a:spcPts val="0"/>
              </a:spcAft>
              <a:buSzPts val="1400"/>
              <a:buNone/>
              <a:defRPr sz="1200">
                <a:solidFill>
                  <a:schemeClr val="dk2"/>
                </a:solidFill>
              </a:defRPr>
            </a:lvl7pPr>
            <a:lvl8pPr lvl="7" algn="l">
              <a:lnSpc>
                <a:spcPct val="115000"/>
              </a:lnSpc>
              <a:spcBef>
                <a:spcPts val="0"/>
              </a:spcBef>
              <a:spcAft>
                <a:spcPts val="0"/>
              </a:spcAft>
              <a:buSzPts val="1400"/>
              <a:buNone/>
              <a:defRPr sz="1200">
                <a:solidFill>
                  <a:schemeClr val="dk2"/>
                </a:solidFill>
              </a:defRPr>
            </a:lvl8pPr>
            <a:lvl9pPr lvl="8" algn="l">
              <a:lnSpc>
                <a:spcPct val="115000"/>
              </a:lnSpc>
              <a:spcBef>
                <a:spcPts val="0"/>
              </a:spcBef>
              <a:spcAft>
                <a:spcPts val="0"/>
              </a:spcAft>
              <a:buSzPts val="1400"/>
              <a:buNone/>
              <a:defRPr sz="1200">
                <a:solidFill>
                  <a:schemeClr val="dk2"/>
                </a:solidFill>
              </a:defRPr>
            </a:lvl9pPr>
          </a:lstStyle>
          <a:p/>
        </p:txBody>
      </p:sp>
      <p:sp>
        <p:nvSpPr>
          <p:cNvPr id="364" name="Google Shape;364;p4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1">
    <p:bg>
      <p:bgPr>
        <a:solidFill>
          <a:schemeClr val="accent4"/>
        </a:solidFill>
      </p:bgPr>
    </p:bg>
    <p:spTree>
      <p:nvGrpSpPr>
        <p:cNvPr id="365" name="Shape 365"/>
        <p:cNvGrpSpPr/>
        <p:nvPr/>
      </p:nvGrpSpPr>
      <p:grpSpPr>
        <a:xfrm>
          <a:off x="0" y="0"/>
          <a:ext cx="0" cy="0"/>
          <a:chOff x="0" y="0"/>
          <a:chExt cx="0" cy="0"/>
        </a:xfrm>
      </p:grpSpPr>
      <p:sp>
        <p:nvSpPr>
          <p:cNvPr id="366" name="Google Shape;366;p4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2"/>
          <p:cNvSpPr txBox="1"/>
          <p:nvPr>
            <p:ph idx="1" type="subTitle"/>
          </p:nvPr>
        </p:nvSpPr>
        <p:spPr>
          <a:xfrm>
            <a:off x="927700" y="1846450"/>
            <a:ext cx="3583500" cy="2920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solidFill>
                  <a:schemeClr val="dk2"/>
                </a:solidFill>
              </a:defRPr>
            </a:lvl1pPr>
            <a:lvl2pPr lvl="1" algn="l">
              <a:lnSpc>
                <a:spcPct val="115000"/>
              </a:lnSpc>
              <a:spcBef>
                <a:spcPts val="0"/>
              </a:spcBef>
              <a:spcAft>
                <a:spcPts val="0"/>
              </a:spcAft>
              <a:buSzPts val="1400"/>
              <a:buNone/>
              <a:defRPr sz="1600">
                <a:solidFill>
                  <a:schemeClr val="dk2"/>
                </a:solidFill>
              </a:defRPr>
            </a:lvl2pPr>
            <a:lvl3pPr lvl="2" algn="l">
              <a:lnSpc>
                <a:spcPct val="115000"/>
              </a:lnSpc>
              <a:spcBef>
                <a:spcPts val="0"/>
              </a:spcBef>
              <a:spcAft>
                <a:spcPts val="0"/>
              </a:spcAft>
              <a:buSzPts val="1400"/>
              <a:buNone/>
              <a:defRPr sz="1600">
                <a:solidFill>
                  <a:schemeClr val="dk2"/>
                </a:solidFill>
              </a:defRPr>
            </a:lvl3pPr>
            <a:lvl4pPr lvl="3" algn="l">
              <a:lnSpc>
                <a:spcPct val="115000"/>
              </a:lnSpc>
              <a:spcBef>
                <a:spcPts val="0"/>
              </a:spcBef>
              <a:spcAft>
                <a:spcPts val="0"/>
              </a:spcAft>
              <a:buSzPts val="1400"/>
              <a:buNone/>
              <a:defRPr sz="1600">
                <a:solidFill>
                  <a:schemeClr val="dk2"/>
                </a:solidFill>
              </a:defRPr>
            </a:lvl4pPr>
            <a:lvl5pPr lvl="4" algn="l">
              <a:lnSpc>
                <a:spcPct val="115000"/>
              </a:lnSpc>
              <a:spcBef>
                <a:spcPts val="0"/>
              </a:spcBef>
              <a:spcAft>
                <a:spcPts val="0"/>
              </a:spcAft>
              <a:buSzPts val="1400"/>
              <a:buNone/>
              <a:defRPr sz="1600">
                <a:solidFill>
                  <a:schemeClr val="dk2"/>
                </a:solidFill>
              </a:defRPr>
            </a:lvl5pPr>
            <a:lvl6pPr lvl="5" algn="l">
              <a:lnSpc>
                <a:spcPct val="115000"/>
              </a:lnSpc>
              <a:spcBef>
                <a:spcPts val="0"/>
              </a:spcBef>
              <a:spcAft>
                <a:spcPts val="0"/>
              </a:spcAft>
              <a:buSzPts val="1400"/>
              <a:buNone/>
              <a:defRPr sz="1600">
                <a:solidFill>
                  <a:schemeClr val="dk2"/>
                </a:solidFill>
              </a:defRPr>
            </a:lvl6pPr>
            <a:lvl7pPr lvl="6" algn="l">
              <a:lnSpc>
                <a:spcPct val="115000"/>
              </a:lnSpc>
              <a:spcBef>
                <a:spcPts val="0"/>
              </a:spcBef>
              <a:spcAft>
                <a:spcPts val="0"/>
              </a:spcAft>
              <a:buSzPts val="1400"/>
              <a:buNone/>
              <a:defRPr sz="1600">
                <a:solidFill>
                  <a:schemeClr val="dk2"/>
                </a:solidFill>
              </a:defRPr>
            </a:lvl7pPr>
            <a:lvl8pPr lvl="7" algn="l">
              <a:lnSpc>
                <a:spcPct val="115000"/>
              </a:lnSpc>
              <a:spcBef>
                <a:spcPts val="0"/>
              </a:spcBef>
              <a:spcAft>
                <a:spcPts val="0"/>
              </a:spcAft>
              <a:buSzPts val="1400"/>
              <a:buNone/>
              <a:defRPr sz="1600">
                <a:solidFill>
                  <a:schemeClr val="dk2"/>
                </a:solidFill>
              </a:defRPr>
            </a:lvl8pPr>
            <a:lvl9pPr lvl="8" algn="l">
              <a:lnSpc>
                <a:spcPct val="115000"/>
              </a:lnSpc>
              <a:spcBef>
                <a:spcPts val="0"/>
              </a:spcBef>
              <a:spcAft>
                <a:spcPts val="0"/>
              </a:spcAft>
              <a:buSzPts val="1400"/>
              <a:buNone/>
              <a:defRPr sz="1600">
                <a:solidFill>
                  <a:schemeClr val="dk2"/>
                </a:solidFill>
              </a:defRPr>
            </a:lvl9pPr>
          </a:lstStyle>
          <a:p/>
        </p:txBody>
      </p:sp>
      <p:grpSp>
        <p:nvGrpSpPr>
          <p:cNvPr id="373" name="Google Shape;373;p42"/>
          <p:cNvGrpSpPr/>
          <p:nvPr/>
        </p:nvGrpSpPr>
        <p:grpSpPr>
          <a:xfrm>
            <a:off x="370211" y="507353"/>
            <a:ext cx="8430776" cy="4149043"/>
            <a:chOff x="370211" y="507353"/>
            <a:chExt cx="8430776" cy="4149043"/>
          </a:xfrm>
        </p:grpSpPr>
        <p:sp>
          <p:nvSpPr>
            <p:cNvPr id="374" name="Google Shape;374;p42"/>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2"/>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2"/>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2"/>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2"/>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2"/>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2"/>
          <p:cNvSpPr txBox="1"/>
          <p:nvPr>
            <p:ph idx="2" type="subTitle"/>
          </p:nvPr>
        </p:nvSpPr>
        <p:spPr>
          <a:xfrm>
            <a:off x="4643675" y="1846450"/>
            <a:ext cx="3583500" cy="2920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solidFill>
                  <a:schemeClr val="dk2"/>
                </a:solidFill>
              </a:defRPr>
            </a:lvl1pPr>
            <a:lvl2pPr lvl="1" algn="l">
              <a:lnSpc>
                <a:spcPct val="115000"/>
              </a:lnSpc>
              <a:spcBef>
                <a:spcPts val="0"/>
              </a:spcBef>
              <a:spcAft>
                <a:spcPts val="0"/>
              </a:spcAft>
              <a:buSzPts val="1400"/>
              <a:buNone/>
              <a:defRPr sz="1600">
                <a:solidFill>
                  <a:schemeClr val="dk2"/>
                </a:solidFill>
              </a:defRPr>
            </a:lvl2pPr>
            <a:lvl3pPr lvl="2" algn="l">
              <a:lnSpc>
                <a:spcPct val="115000"/>
              </a:lnSpc>
              <a:spcBef>
                <a:spcPts val="0"/>
              </a:spcBef>
              <a:spcAft>
                <a:spcPts val="0"/>
              </a:spcAft>
              <a:buSzPts val="1400"/>
              <a:buNone/>
              <a:defRPr sz="1600">
                <a:solidFill>
                  <a:schemeClr val="dk2"/>
                </a:solidFill>
              </a:defRPr>
            </a:lvl3pPr>
            <a:lvl4pPr lvl="3" algn="l">
              <a:lnSpc>
                <a:spcPct val="115000"/>
              </a:lnSpc>
              <a:spcBef>
                <a:spcPts val="0"/>
              </a:spcBef>
              <a:spcAft>
                <a:spcPts val="0"/>
              </a:spcAft>
              <a:buSzPts val="1400"/>
              <a:buNone/>
              <a:defRPr sz="1600">
                <a:solidFill>
                  <a:schemeClr val="dk2"/>
                </a:solidFill>
              </a:defRPr>
            </a:lvl4pPr>
            <a:lvl5pPr lvl="4" algn="l">
              <a:lnSpc>
                <a:spcPct val="115000"/>
              </a:lnSpc>
              <a:spcBef>
                <a:spcPts val="0"/>
              </a:spcBef>
              <a:spcAft>
                <a:spcPts val="0"/>
              </a:spcAft>
              <a:buSzPts val="1400"/>
              <a:buNone/>
              <a:defRPr sz="1600">
                <a:solidFill>
                  <a:schemeClr val="dk2"/>
                </a:solidFill>
              </a:defRPr>
            </a:lvl5pPr>
            <a:lvl6pPr lvl="5" algn="l">
              <a:lnSpc>
                <a:spcPct val="115000"/>
              </a:lnSpc>
              <a:spcBef>
                <a:spcPts val="0"/>
              </a:spcBef>
              <a:spcAft>
                <a:spcPts val="0"/>
              </a:spcAft>
              <a:buSzPts val="1400"/>
              <a:buNone/>
              <a:defRPr sz="1600">
                <a:solidFill>
                  <a:schemeClr val="dk2"/>
                </a:solidFill>
              </a:defRPr>
            </a:lvl6pPr>
            <a:lvl7pPr lvl="6" algn="l">
              <a:lnSpc>
                <a:spcPct val="115000"/>
              </a:lnSpc>
              <a:spcBef>
                <a:spcPts val="0"/>
              </a:spcBef>
              <a:spcAft>
                <a:spcPts val="0"/>
              </a:spcAft>
              <a:buSzPts val="1400"/>
              <a:buNone/>
              <a:defRPr sz="1600">
                <a:solidFill>
                  <a:schemeClr val="dk2"/>
                </a:solidFill>
              </a:defRPr>
            </a:lvl7pPr>
            <a:lvl8pPr lvl="7" algn="l">
              <a:lnSpc>
                <a:spcPct val="115000"/>
              </a:lnSpc>
              <a:spcBef>
                <a:spcPts val="0"/>
              </a:spcBef>
              <a:spcAft>
                <a:spcPts val="0"/>
              </a:spcAft>
              <a:buSzPts val="1400"/>
              <a:buNone/>
              <a:defRPr sz="1600">
                <a:solidFill>
                  <a:schemeClr val="dk2"/>
                </a:solidFill>
              </a:defRPr>
            </a:lvl8pPr>
            <a:lvl9pPr lvl="8" algn="l">
              <a:lnSpc>
                <a:spcPct val="115000"/>
              </a:lnSpc>
              <a:spcBef>
                <a:spcPts val="0"/>
              </a:spcBef>
              <a:spcAft>
                <a:spcPts val="0"/>
              </a:spcAft>
              <a:buSzPts val="1400"/>
              <a:buNone/>
              <a:defRPr sz="1600">
                <a:solidFill>
                  <a:schemeClr val="dk2"/>
                </a:solidFill>
              </a:defRPr>
            </a:lvl9pPr>
          </a:lstStyle>
          <a:p/>
        </p:txBody>
      </p:sp>
      <p:sp>
        <p:nvSpPr>
          <p:cNvPr id="388" name="Google Shape;388;p4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
    <p:spTree>
      <p:nvGrpSpPr>
        <p:cNvPr id="389" name="Shape 389"/>
        <p:cNvGrpSpPr/>
        <p:nvPr/>
      </p:nvGrpSpPr>
      <p:grpSpPr>
        <a:xfrm>
          <a:off x="0" y="0"/>
          <a:ext cx="0" cy="0"/>
          <a:chOff x="0" y="0"/>
          <a:chExt cx="0" cy="0"/>
        </a:xfrm>
      </p:grpSpPr>
      <p:sp>
        <p:nvSpPr>
          <p:cNvPr id="390" name="Google Shape;390;p4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3"/>
          <p:cNvSpPr txBox="1"/>
          <p:nvPr>
            <p:ph idx="1" type="subTitle"/>
          </p:nvPr>
        </p:nvSpPr>
        <p:spPr>
          <a:xfrm>
            <a:off x="745600" y="1612575"/>
            <a:ext cx="4118400" cy="2481900"/>
          </a:xfrm>
          <a:prstGeom prst="rect">
            <a:avLst/>
          </a:prstGeom>
          <a:noFill/>
          <a:ln>
            <a:noFill/>
          </a:ln>
        </p:spPr>
        <p:txBody>
          <a:bodyPr anchorCtr="0" anchor="ctr" bIns="91425" lIns="91425" spcFirstLastPara="1" rIns="91425" wrap="square" tIns="91425">
            <a:noAutofit/>
          </a:bodyPr>
          <a:lstStyle>
            <a:lvl1pPr lvl="0" algn="l">
              <a:lnSpc>
                <a:spcPct val="150000"/>
              </a:lnSpc>
              <a:spcBef>
                <a:spcPts val="0"/>
              </a:spcBef>
              <a:spcAft>
                <a:spcPts val="0"/>
              </a:spcAft>
              <a:buSzPts val="1800"/>
              <a:buNone/>
              <a:defRPr sz="1600">
                <a:solidFill>
                  <a:schemeClr val="dk2"/>
                </a:solidFill>
              </a:defRPr>
            </a:lvl1pPr>
            <a:lvl2pPr lvl="1" algn="l">
              <a:lnSpc>
                <a:spcPct val="150000"/>
              </a:lnSpc>
              <a:spcBef>
                <a:spcPts val="0"/>
              </a:spcBef>
              <a:spcAft>
                <a:spcPts val="0"/>
              </a:spcAft>
              <a:buSzPts val="1400"/>
              <a:buNone/>
              <a:defRPr sz="1600">
                <a:solidFill>
                  <a:schemeClr val="dk2"/>
                </a:solidFill>
              </a:defRPr>
            </a:lvl2pPr>
            <a:lvl3pPr lvl="2" algn="l">
              <a:lnSpc>
                <a:spcPct val="150000"/>
              </a:lnSpc>
              <a:spcBef>
                <a:spcPts val="0"/>
              </a:spcBef>
              <a:spcAft>
                <a:spcPts val="0"/>
              </a:spcAft>
              <a:buSzPts val="1400"/>
              <a:buNone/>
              <a:defRPr sz="1600">
                <a:solidFill>
                  <a:schemeClr val="dk2"/>
                </a:solidFill>
              </a:defRPr>
            </a:lvl3pPr>
            <a:lvl4pPr lvl="3" algn="l">
              <a:lnSpc>
                <a:spcPct val="150000"/>
              </a:lnSpc>
              <a:spcBef>
                <a:spcPts val="0"/>
              </a:spcBef>
              <a:spcAft>
                <a:spcPts val="0"/>
              </a:spcAft>
              <a:buSzPts val="1400"/>
              <a:buNone/>
              <a:defRPr sz="1600">
                <a:solidFill>
                  <a:schemeClr val="dk2"/>
                </a:solidFill>
              </a:defRPr>
            </a:lvl4pPr>
            <a:lvl5pPr lvl="4" algn="l">
              <a:lnSpc>
                <a:spcPct val="150000"/>
              </a:lnSpc>
              <a:spcBef>
                <a:spcPts val="0"/>
              </a:spcBef>
              <a:spcAft>
                <a:spcPts val="0"/>
              </a:spcAft>
              <a:buSzPts val="1400"/>
              <a:buNone/>
              <a:defRPr sz="1600">
                <a:solidFill>
                  <a:schemeClr val="dk2"/>
                </a:solidFill>
              </a:defRPr>
            </a:lvl5pPr>
            <a:lvl6pPr lvl="5" algn="l">
              <a:lnSpc>
                <a:spcPct val="150000"/>
              </a:lnSpc>
              <a:spcBef>
                <a:spcPts val="0"/>
              </a:spcBef>
              <a:spcAft>
                <a:spcPts val="0"/>
              </a:spcAft>
              <a:buSzPts val="1400"/>
              <a:buNone/>
              <a:defRPr sz="1600">
                <a:solidFill>
                  <a:schemeClr val="dk2"/>
                </a:solidFill>
              </a:defRPr>
            </a:lvl6pPr>
            <a:lvl7pPr lvl="6" algn="l">
              <a:lnSpc>
                <a:spcPct val="150000"/>
              </a:lnSpc>
              <a:spcBef>
                <a:spcPts val="0"/>
              </a:spcBef>
              <a:spcAft>
                <a:spcPts val="0"/>
              </a:spcAft>
              <a:buSzPts val="1400"/>
              <a:buNone/>
              <a:defRPr sz="1600">
                <a:solidFill>
                  <a:schemeClr val="dk2"/>
                </a:solidFill>
              </a:defRPr>
            </a:lvl7pPr>
            <a:lvl8pPr lvl="7" algn="l">
              <a:lnSpc>
                <a:spcPct val="150000"/>
              </a:lnSpc>
              <a:spcBef>
                <a:spcPts val="0"/>
              </a:spcBef>
              <a:spcAft>
                <a:spcPts val="0"/>
              </a:spcAft>
              <a:buSzPts val="1400"/>
              <a:buNone/>
              <a:defRPr sz="1600">
                <a:solidFill>
                  <a:schemeClr val="dk2"/>
                </a:solidFill>
              </a:defRPr>
            </a:lvl8pPr>
            <a:lvl9pPr lvl="8" algn="l">
              <a:lnSpc>
                <a:spcPct val="150000"/>
              </a:lnSpc>
              <a:spcBef>
                <a:spcPts val="0"/>
              </a:spcBef>
              <a:spcAft>
                <a:spcPts val="0"/>
              </a:spcAft>
              <a:buSzPts val="1400"/>
              <a:buNone/>
              <a:defRPr sz="1600">
                <a:solidFill>
                  <a:schemeClr val="dk2"/>
                </a:solidFill>
              </a:defRPr>
            </a:lvl9pPr>
          </a:lstStyle>
          <a:p/>
        </p:txBody>
      </p:sp>
      <p:sp>
        <p:nvSpPr>
          <p:cNvPr id="397" name="Google Shape;397;p4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3"/>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405" name="Shape 405"/>
        <p:cNvGrpSpPr/>
        <p:nvPr/>
      </p:nvGrpSpPr>
      <p:grpSpPr>
        <a:xfrm>
          <a:off x="0" y="0"/>
          <a:ext cx="0" cy="0"/>
          <a:chOff x="0" y="0"/>
          <a:chExt cx="0" cy="0"/>
        </a:xfrm>
      </p:grpSpPr>
      <p:sp>
        <p:nvSpPr>
          <p:cNvPr id="406" name="Google Shape;406;p4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4"/>
          <p:cNvSpPr txBox="1"/>
          <p:nvPr>
            <p:ph idx="1" type="subTitle"/>
          </p:nvPr>
        </p:nvSpPr>
        <p:spPr>
          <a:xfrm>
            <a:off x="2272025" y="1731086"/>
            <a:ext cx="4727400" cy="3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3" name="Google Shape;413;p44"/>
          <p:cNvSpPr txBox="1"/>
          <p:nvPr>
            <p:ph type="title"/>
          </p:nvPr>
        </p:nvSpPr>
        <p:spPr>
          <a:xfrm>
            <a:off x="2265789" y="1319253"/>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4" name="Google Shape;414;p44"/>
          <p:cNvSpPr txBox="1"/>
          <p:nvPr>
            <p:ph idx="2" type="subTitle"/>
          </p:nvPr>
        </p:nvSpPr>
        <p:spPr>
          <a:xfrm>
            <a:off x="2272025" y="2970186"/>
            <a:ext cx="4727400" cy="3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p44"/>
          <p:cNvSpPr txBox="1"/>
          <p:nvPr>
            <p:ph idx="3" type="title"/>
          </p:nvPr>
        </p:nvSpPr>
        <p:spPr>
          <a:xfrm>
            <a:off x="2265789" y="2504999"/>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6" name="Google Shape;416;p44"/>
          <p:cNvSpPr txBox="1"/>
          <p:nvPr>
            <p:ph idx="4" type="subTitle"/>
          </p:nvPr>
        </p:nvSpPr>
        <p:spPr>
          <a:xfrm>
            <a:off x="2272025" y="4211129"/>
            <a:ext cx="4727400" cy="3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 name="Google Shape;417;p44"/>
          <p:cNvSpPr txBox="1"/>
          <p:nvPr>
            <p:ph idx="5" type="title"/>
          </p:nvPr>
        </p:nvSpPr>
        <p:spPr>
          <a:xfrm>
            <a:off x="2265789" y="3745778"/>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8" name="Google Shape;418;p44"/>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4"/>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4"/>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4"/>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4"/>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4"/>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4"/>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_1">
    <p:bg>
      <p:bgPr>
        <a:solidFill>
          <a:schemeClr val="accent2"/>
        </a:solidFill>
      </p:bgPr>
    </p:bg>
    <p:spTree>
      <p:nvGrpSpPr>
        <p:cNvPr id="425" name="Shape 425"/>
        <p:cNvGrpSpPr/>
        <p:nvPr/>
      </p:nvGrpSpPr>
      <p:grpSpPr>
        <a:xfrm>
          <a:off x="0" y="0"/>
          <a:ext cx="0" cy="0"/>
          <a:chOff x="0" y="0"/>
          <a:chExt cx="0" cy="0"/>
        </a:xfrm>
      </p:grpSpPr>
      <p:sp>
        <p:nvSpPr>
          <p:cNvPr id="426" name="Google Shape;426;p4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5"/>
          <p:cNvSpPr txBox="1"/>
          <p:nvPr>
            <p:ph idx="1" type="subTitle"/>
          </p:nvPr>
        </p:nvSpPr>
        <p:spPr>
          <a:xfrm>
            <a:off x="1059627"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3" name="Google Shape;433;p45"/>
          <p:cNvSpPr txBox="1"/>
          <p:nvPr>
            <p:ph type="title"/>
          </p:nvPr>
        </p:nvSpPr>
        <p:spPr>
          <a:xfrm>
            <a:off x="1059625"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4" name="Google Shape;434;p45"/>
          <p:cNvSpPr txBox="1"/>
          <p:nvPr>
            <p:ph idx="2" type="subTitle"/>
          </p:nvPr>
        </p:nvSpPr>
        <p:spPr>
          <a:xfrm>
            <a:off x="3523813"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5" name="Google Shape;435;p45"/>
          <p:cNvSpPr txBox="1"/>
          <p:nvPr>
            <p:ph idx="3" type="subTitle"/>
          </p:nvPr>
        </p:nvSpPr>
        <p:spPr>
          <a:xfrm>
            <a:off x="5986725"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6" name="Google Shape;436;p45"/>
          <p:cNvSpPr txBox="1"/>
          <p:nvPr>
            <p:ph idx="4" type="title"/>
          </p:nvPr>
        </p:nvSpPr>
        <p:spPr>
          <a:xfrm>
            <a:off x="5986725"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7" name="Google Shape;437;p45"/>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5"/>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5"/>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5"/>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5"/>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5"/>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5"/>
          <p:cNvSpPr txBox="1"/>
          <p:nvPr>
            <p:ph idx="5" type="title"/>
          </p:nvPr>
        </p:nvSpPr>
        <p:spPr>
          <a:xfrm>
            <a:off x="3523813"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4" name="Google Shape;444;p45"/>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2">
    <p:spTree>
      <p:nvGrpSpPr>
        <p:cNvPr id="445" name="Shape 445"/>
        <p:cNvGrpSpPr/>
        <p:nvPr/>
      </p:nvGrpSpPr>
      <p:grpSpPr>
        <a:xfrm>
          <a:off x="0" y="0"/>
          <a:ext cx="0" cy="0"/>
          <a:chOff x="0" y="0"/>
          <a:chExt cx="0" cy="0"/>
        </a:xfrm>
      </p:grpSpPr>
      <p:sp>
        <p:nvSpPr>
          <p:cNvPr id="446" name="Google Shape;446;p4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6"/>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3" name="Google Shape;453;p46"/>
          <p:cNvSpPr txBox="1"/>
          <p:nvPr>
            <p:ph idx="1" type="subTitle"/>
          </p:nvPr>
        </p:nvSpPr>
        <p:spPr>
          <a:xfrm>
            <a:off x="2116900" y="1777739"/>
            <a:ext cx="13320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454" name="Google Shape;454;p46"/>
          <p:cNvSpPr txBox="1"/>
          <p:nvPr>
            <p:ph idx="2" type="subTitle"/>
          </p:nvPr>
        </p:nvSpPr>
        <p:spPr>
          <a:xfrm>
            <a:off x="995200" y="2165152"/>
            <a:ext cx="3575400" cy="62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455" name="Google Shape;455;p46"/>
          <p:cNvSpPr txBox="1"/>
          <p:nvPr>
            <p:ph idx="3" type="subTitle"/>
          </p:nvPr>
        </p:nvSpPr>
        <p:spPr>
          <a:xfrm>
            <a:off x="2115400" y="3432764"/>
            <a:ext cx="1335000" cy="2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456" name="Google Shape;456;p46"/>
          <p:cNvSpPr txBox="1"/>
          <p:nvPr>
            <p:ph idx="4" type="subTitle"/>
          </p:nvPr>
        </p:nvSpPr>
        <p:spPr>
          <a:xfrm>
            <a:off x="993850" y="3825339"/>
            <a:ext cx="3578100" cy="62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457" name="Google Shape;457;p46"/>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6"/>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6"/>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6"/>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2_1">
    <p:spTree>
      <p:nvGrpSpPr>
        <p:cNvPr id="468" name="Shape 468"/>
        <p:cNvGrpSpPr/>
        <p:nvPr/>
      </p:nvGrpSpPr>
      <p:grpSpPr>
        <a:xfrm>
          <a:off x="0" y="0"/>
          <a:ext cx="0" cy="0"/>
          <a:chOff x="0" y="0"/>
          <a:chExt cx="0" cy="0"/>
        </a:xfrm>
      </p:grpSpPr>
      <p:sp>
        <p:nvSpPr>
          <p:cNvPr id="469" name="Google Shape;469;p4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7"/>
          <p:cNvSpPr txBox="1"/>
          <p:nvPr>
            <p:ph idx="1" type="subTitle"/>
          </p:nvPr>
        </p:nvSpPr>
        <p:spPr>
          <a:xfrm>
            <a:off x="1029406" y="1564731"/>
            <a:ext cx="3487800" cy="9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476" name="Google Shape;476;p47"/>
          <p:cNvSpPr txBox="1"/>
          <p:nvPr>
            <p:ph idx="2" type="subTitle"/>
          </p:nvPr>
        </p:nvSpPr>
        <p:spPr>
          <a:xfrm>
            <a:off x="4453273" y="3356031"/>
            <a:ext cx="3483900" cy="93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477" name="Google Shape;477;p47"/>
          <p:cNvSpPr/>
          <p:nvPr/>
        </p:nvSpPr>
        <p:spPr>
          <a:xfrm>
            <a:off x="288918" y="34732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7"/>
          <p:cNvSpPr/>
          <p:nvPr/>
        </p:nvSpPr>
        <p:spPr>
          <a:xfrm>
            <a:off x="389143" y="13026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7"/>
          <p:cNvSpPr/>
          <p:nvPr/>
        </p:nvSpPr>
        <p:spPr>
          <a:xfrm>
            <a:off x="3328864" y="45836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p:nvPr/>
        </p:nvSpPr>
        <p:spPr>
          <a:xfrm>
            <a:off x="3006718" y="268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7"/>
          <p:cNvSpPr/>
          <p:nvPr/>
        </p:nvSpPr>
        <p:spPr>
          <a:xfrm>
            <a:off x="495464" y="26364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7"/>
          <p:cNvSpPr/>
          <p:nvPr/>
        </p:nvSpPr>
        <p:spPr>
          <a:xfrm>
            <a:off x="339202" y="195488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7"/>
          <p:cNvSpPr/>
          <p:nvPr/>
        </p:nvSpPr>
        <p:spPr>
          <a:xfrm>
            <a:off x="5001489" y="477155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a:off x="12609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7"/>
          <p:cNvSpPr/>
          <p:nvPr/>
        </p:nvSpPr>
        <p:spPr>
          <a:xfrm>
            <a:off x="991889" y="11181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7"/>
          <p:cNvSpPr/>
          <p:nvPr/>
        </p:nvSpPr>
        <p:spPr>
          <a:xfrm>
            <a:off x="1211039" y="467402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0">
  <p:cSld name="TITLE_AND_TWO_COLUMNS_2_1_1">
    <p:spTree>
      <p:nvGrpSpPr>
        <p:cNvPr id="488" name="Shape 488"/>
        <p:cNvGrpSpPr/>
        <p:nvPr/>
      </p:nvGrpSpPr>
      <p:grpSpPr>
        <a:xfrm>
          <a:off x="0" y="0"/>
          <a:ext cx="0" cy="0"/>
          <a:chOff x="0" y="0"/>
          <a:chExt cx="0" cy="0"/>
        </a:xfrm>
      </p:grpSpPr>
      <p:sp>
        <p:nvSpPr>
          <p:cNvPr id="489" name="Google Shape;489;p4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8"/>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6" name="Google Shape;496;p48"/>
          <p:cNvSpPr txBox="1"/>
          <p:nvPr>
            <p:ph idx="1" type="subTitle"/>
          </p:nvPr>
        </p:nvSpPr>
        <p:spPr>
          <a:xfrm>
            <a:off x="993850" y="1907938"/>
            <a:ext cx="3487800" cy="6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497" name="Google Shape;497;p48"/>
          <p:cNvSpPr txBox="1"/>
          <p:nvPr>
            <p:ph idx="2" type="subTitle"/>
          </p:nvPr>
        </p:nvSpPr>
        <p:spPr>
          <a:xfrm>
            <a:off x="993850" y="3450388"/>
            <a:ext cx="3487800" cy="6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498" name="Google Shape;498;p48"/>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8"/>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8"/>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8"/>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8"/>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8"/>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8"/>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8"/>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8"/>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511" name="Shape 511"/>
        <p:cNvGrpSpPr/>
        <p:nvPr/>
      </p:nvGrpSpPr>
      <p:grpSpPr>
        <a:xfrm>
          <a:off x="0" y="0"/>
          <a:ext cx="0" cy="0"/>
          <a:chOff x="0" y="0"/>
          <a:chExt cx="0" cy="0"/>
        </a:xfrm>
      </p:grpSpPr>
      <p:sp>
        <p:nvSpPr>
          <p:cNvPr id="512" name="Google Shape;512;p4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9"/>
          <p:cNvSpPr txBox="1"/>
          <p:nvPr>
            <p:ph idx="1" type="subTitle"/>
          </p:nvPr>
        </p:nvSpPr>
        <p:spPr>
          <a:xfrm>
            <a:off x="988824" y="2194231"/>
            <a:ext cx="22941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519" name="Google Shape;519;p49"/>
          <p:cNvSpPr txBox="1"/>
          <p:nvPr>
            <p:ph idx="2" type="subTitle"/>
          </p:nvPr>
        </p:nvSpPr>
        <p:spPr>
          <a:xfrm>
            <a:off x="1022274" y="2548613"/>
            <a:ext cx="2227200" cy="87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520" name="Google Shape;520;p49"/>
          <p:cNvSpPr txBox="1"/>
          <p:nvPr>
            <p:ph idx="3" type="subTitle"/>
          </p:nvPr>
        </p:nvSpPr>
        <p:spPr>
          <a:xfrm>
            <a:off x="3420563" y="2193481"/>
            <a:ext cx="2294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521" name="Google Shape;521;p49"/>
          <p:cNvSpPr txBox="1"/>
          <p:nvPr>
            <p:ph idx="4" type="subTitle"/>
          </p:nvPr>
        </p:nvSpPr>
        <p:spPr>
          <a:xfrm>
            <a:off x="3452063" y="2550413"/>
            <a:ext cx="22311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522" name="Google Shape;522;p49"/>
          <p:cNvSpPr txBox="1"/>
          <p:nvPr>
            <p:ph idx="5" type="subTitle"/>
          </p:nvPr>
        </p:nvSpPr>
        <p:spPr>
          <a:xfrm>
            <a:off x="5852337" y="2194231"/>
            <a:ext cx="22941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523" name="Google Shape;523;p49"/>
          <p:cNvSpPr txBox="1"/>
          <p:nvPr>
            <p:ph idx="6" type="subTitle"/>
          </p:nvPr>
        </p:nvSpPr>
        <p:spPr>
          <a:xfrm>
            <a:off x="5883837" y="2550413"/>
            <a:ext cx="22311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grpSp>
        <p:nvGrpSpPr>
          <p:cNvPr id="524" name="Google Shape;524;p49"/>
          <p:cNvGrpSpPr/>
          <p:nvPr/>
        </p:nvGrpSpPr>
        <p:grpSpPr>
          <a:xfrm>
            <a:off x="370211" y="189025"/>
            <a:ext cx="7454476" cy="4778746"/>
            <a:chOff x="370211" y="189025"/>
            <a:chExt cx="7454476" cy="4778746"/>
          </a:xfrm>
        </p:grpSpPr>
        <p:sp>
          <p:nvSpPr>
            <p:cNvPr id="525" name="Google Shape;525;p4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9"/>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 name="Google Shape;538;p49"/>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None/>
              <a:defRPr b="1">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539" name="Shape 539"/>
        <p:cNvGrpSpPr/>
        <p:nvPr/>
      </p:nvGrpSpPr>
      <p:grpSpPr>
        <a:xfrm>
          <a:off x="0" y="0"/>
          <a:ext cx="0" cy="0"/>
          <a:chOff x="0" y="0"/>
          <a:chExt cx="0" cy="0"/>
        </a:xfrm>
      </p:grpSpPr>
      <p:sp>
        <p:nvSpPr>
          <p:cNvPr id="540" name="Google Shape;540;p50"/>
          <p:cNvSpPr/>
          <p:nvPr/>
        </p:nvSpPr>
        <p:spPr>
          <a:xfrm>
            <a:off x="270825" y="106470"/>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0"/>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7" name="Google Shape;547;p50"/>
          <p:cNvSpPr txBox="1"/>
          <p:nvPr>
            <p:ph idx="1" type="subTitle"/>
          </p:nvPr>
        </p:nvSpPr>
        <p:spPr>
          <a:xfrm>
            <a:off x="1056800" y="1811225"/>
            <a:ext cx="2228400" cy="73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548" name="Google Shape;548;p50"/>
          <p:cNvSpPr txBox="1"/>
          <p:nvPr>
            <p:ph idx="2" type="subTitle"/>
          </p:nvPr>
        </p:nvSpPr>
        <p:spPr>
          <a:xfrm>
            <a:off x="3541878" y="1810625"/>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549" name="Google Shape;549;p50"/>
          <p:cNvSpPr txBox="1"/>
          <p:nvPr>
            <p:ph idx="3" type="subTitle"/>
          </p:nvPr>
        </p:nvSpPr>
        <p:spPr>
          <a:xfrm>
            <a:off x="1056800" y="3477156"/>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550" name="Google Shape;550;p50"/>
          <p:cNvSpPr txBox="1"/>
          <p:nvPr>
            <p:ph idx="4" type="subTitle"/>
          </p:nvPr>
        </p:nvSpPr>
        <p:spPr>
          <a:xfrm>
            <a:off x="3541878" y="3477156"/>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551" name="Google Shape;551;p50"/>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0"/>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0"/>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0"/>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0"/>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0"/>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0"/>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0"/>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0"/>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TITLE_AND_BODY_1_1_1">
    <p:bg>
      <p:bgPr>
        <a:solidFill>
          <a:schemeClr val="accent3"/>
        </a:solidFill>
      </p:bgPr>
    </p:bg>
    <p:spTree>
      <p:nvGrpSpPr>
        <p:cNvPr id="39" name="Shape 39"/>
        <p:cNvGrpSpPr/>
        <p:nvPr/>
      </p:nvGrpSpPr>
      <p:grpSpPr>
        <a:xfrm>
          <a:off x="0" y="0"/>
          <a:ext cx="0" cy="0"/>
          <a:chOff x="0" y="0"/>
          <a:chExt cx="0" cy="0"/>
        </a:xfrm>
      </p:grpSpPr>
      <p:sp>
        <p:nvSpPr>
          <p:cNvPr id="40" name="Google Shape;40;p1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8"/>
          <p:cNvSpPr txBox="1"/>
          <p:nvPr>
            <p:ph idx="1" type="subTitle"/>
          </p:nvPr>
        </p:nvSpPr>
        <p:spPr>
          <a:xfrm>
            <a:off x="4996475" y="2456105"/>
            <a:ext cx="30315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48" name="Google Shape;48;p18"/>
          <p:cNvSpPr txBox="1"/>
          <p:nvPr>
            <p:ph idx="2" type="subTitle"/>
          </p:nvPr>
        </p:nvSpPr>
        <p:spPr>
          <a:xfrm>
            <a:off x="4996475" y="2091832"/>
            <a:ext cx="30315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grpSp>
        <p:nvGrpSpPr>
          <p:cNvPr id="49" name="Google Shape;49;p18"/>
          <p:cNvGrpSpPr/>
          <p:nvPr/>
        </p:nvGrpSpPr>
        <p:grpSpPr>
          <a:xfrm flipH="1">
            <a:off x="5853167" y="1434562"/>
            <a:ext cx="2187122" cy="3362797"/>
            <a:chOff x="779420" y="1434562"/>
            <a:chExt cx="2187122" cy="3362797"/>
          </a:xfrm>
        </p:grpSpPr>
        <p:sp>
          <p:nvSpPr>
            <p:cNvPr id="50" name="Google Shape;50;p18"/>
            <p:cNvSpPr/>
            <p:nvPr/>
          </p:nvSpPr>
          <p:spPr>
            <a:xfrm>
              <a:off x="2811708" y="143456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8"/>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8"/>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8"/>
            <p:cNvSpPr/>
            <p:nvPr/>
          </p:nvSpPr>
          <p:spPr>
            <a:xfrm>
              <a:off x="779420" y="41712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8"/>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564" name="Shape 564"/>
        <p:cNvGrpSpPr/>
        <p:nvPr/>
      </p:nvGrpSpPr>
      <p:grpSpPr>
        <a:xfrm>
          <a:off x="0" y="0"/>
          <a:ext cx="0" cy="0"/>
          <a:chOff x="0" y="0"/>
          <a:chExt cx="0" cy="0"/>
        </a:xfrm>
      </p:grpSpPr>
      <p:sp>
        <p:nvSpPr>
          <p:cNvPr id="565" name="Google Shape;565;p5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1"/>
          <p:cNvSpPr txBox="1"/>
          <p:nvPr>
            <p:ph idx="1" type="subTitle"/>
          </p:nvPr>
        </p:nvSpPr>
        <p:spPr>
          <a:xfrm>
            <a:off x="1665419" y="2070634"/>
            <a:ext cx="2362200" cy="73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72" name="Google Shape;572;p51"/>
          <p:cNvSpPr txBox="1"/>
          <p:nvPr>
            <p:ph idx="2" type="subTitle"/>
          </p:nvPr>
        </p:nvSpPr>
        <p:spPr>
          <a:xfrm>
            <a:off x="5113644" y="2070034"/>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73" name="Google Shape;573;p51"/>
          <p:cNvSpPr txBox="1"/>
          <p:nvPr>
            <p:ph idx="3" type="subTitle"/>
          </p:nvPr>
        </p:nvSpPr>
        <p:spPr>
          <a:xfrm>
            <a:off x="1665419" y="3879424"/>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74" name="Google Shape;574;p51"/>
          <p:cNvSpPr txBox="1"/>
          <p:nvPr>
            <p:ph idx="4" type="subTitle"/>
          </p:nvPr>
        </p:nvSpPr>
        <p:spPr>
          <a:xfrm>
            <a:off x="5113644" y="3877665"/>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75" name="Google Shape;575;p51"/>
          <p:cNvSpPr txBox="1"/>
          <p:nvPr>
            <p:ph idx="5" type="subTitle"/>
          </p:nvPr>
        </p:nvSpPr>
        <p:spPr>
          <a:xfrm>
            <a:off x="5345994" y="3660602"/>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576" name="Google Shape;576;p51"/>
          <p:cNvSpPr txBox="1"/>
          <p:nvPr>
            <p:ph idx="6" type="subTitle"/>
          </p:nvPr>
        </p:nvSpPr>
        <p:spPr>
          <a:xfrm>
            <a:off x="5345994" y="1853536"/>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577" name="Google Shape;577;p51"/>
          <p:cNvSpPr txBox="1"/>
          <p:nvPr>
            <p:ph idx="7" type="subTitle"/>
          </p:nvPr>
        </p:nvSpPr>
        <p:spPr>
          <a:xfrm>
            <a:off x="1899269" y="1853536"/>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578" name="Google Shape;578;p51"/>
          <p:cNvSpPr txBox="1"/>
          <p:nvPr>
            <p:ph idx="8" type="subTitle"/>
          </p:nvPr>
        </p:nvSpPr>
        <p:spPr>
          <a:xfrm>
            <a:off x="1899269" y="3660602"/>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579" name="Google Shape;579;p51"/>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1"/>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1"/>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1"/>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1"/>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1"/>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1"/>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1"/>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1"/>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1"/>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600"/>
              <a:buNone/>
              <a:defRPr b="1">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_1_1">
    <p:spTree>
      <p:nvGrpSpPr>
        <p:cNvPr id="593" name="Shape 593"/>
        <p:cNvGrpSpPr/>
        <p:nvPr/>
      </p:nvGrpSpPr>
      <p:grpSpPr>
        <a:xfrm>
          <a:off x="0" y="0"/>
          <a:ext cx="0" cy="0"/>
          <a:chOff x="0" y="0"/>
          <a:chExt cx="0" cy="0"/>
        </a:xfrm>
      </p:grpSpPr>
      <p:sp>
        <p:nvSpPr>
          <p:cNvPr id="594" name="Google Shape;594;p5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2"/>
          <p:cNvSpPr txBox="1"/>
          <p:nvPr>
            <p:ph type="title"/>
          </p:nvPr>
        </p:nvSpPr>
        <p:spPr>
          <a:xfrm>
            <a:off x="3114801" y="1579500"/>
            <a:ext cx="29064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1" name="Google Shape;601;p52"/>
          <p:cNvSpPr txBox="1"/>
          <p:nvPr>
            <p:ph idx="2" type="title"/>
          </p:nvPr>
        </p:nvSpPr>
        <p:spPr>
          <a:xfrm>
            <a:off x="1130263" y="2992739"/>
            <a:ext cx="29079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2" name="Google Shape;602;p52"/>
          <p:cNvSpPr txBox="1"/>
          <p:nvPr>
            <p:ph idx="3" type="title"/>
          </p:nvPr>
        </p:nvSpPr>
        <p:spPr>
          <a:xfrm>
            <a:off x="5111713" y="2992739"/>
            <a:ext cx="29079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3" name="Google Shape;603;p52"/>
          <p:cNvSpPr txBox="1"/>
          <p:nvPr>
            <p:ph idx="1" type="subTitle"/>
          </p:nvPr>
        </p:nvSpPr>
        <p:spPr>
          <a:xfrm>
            <a:off x="2890463" y="2110200"/>
            <a:ext cx="3369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604" name="Google Shape;604;p52"/>
          <p:cNvSpPr txBox="1"/>
          <p:nvPr>
            <p:ph idx="4" type="subTitle"/>
          </p:nvPr>
        </p:nvSpPr>
        <p:spPr>
          <a:xfrm>
            <a:off x="901663" y="3554950"/>
            <a:ext cx="33651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605" name="Google Shape;605;p52"/>
          <p:cNvSpPr txBox="1"/>
          <p:nvPr>
            <p:ph idx="5" type="subTitle"/>
          </p:nvPr>
        </p:nvSpPr>
        <p:spPr>
          <a:xfrm>
            <a:off x="4883113" y="3554950"/>
            <a:ext cx="33651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606" name="Google Shape;606;p52"/>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2"/>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2"/>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2"/>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2"/>
          <p:cNvSpPr/>
          <p:nvPr/>
        </p:nvSpPr>
        <p:spPr>
          <a:xfrm>
            <a:off x="1172842" y="48242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2"/>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2"/>
          <p:cNvSpPr/>
          <p:nvPr/>
        </p:nvSpPr>
        <p:spPr>
          <a:xfrm>
            <a:off x="6077611"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2"/>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14" name="Shape 614"/>
        <p:cNvGrpSpPr/>
        <p:nvPr/>
      </p:nvGrpSpPr>
      <p:grpSpPr>
        <a:xfrm>
          <a:off x="0" y="0"/>
          <a:ext cx="0" cy="0"/>
          <a:chOff x="0" y="0"/>
          <a:chExt cx="0" cy="0"/>
        </a:xfrm>
      </p:grpSpPr>
      <p:sp>
        <p:nvSpPr>
          <p:cNvPr id="615" name="Google Shape;615;p5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3"/>
          <p:cNvSpPr/>
          <p:nvPr/>
        </p:nvSpPr>
        <p:spPr>
          <a:xfrm>
            <a:off x="1053919" y="547825"/>
            <a:ext cx="7030200" cy="4060800"/>
          </a:xfrm>
          <a:prstGeom prst="roundRect">
            <a:avLst>
              <a:gd fmla="val 8068" name="adj"/>
            </a:avLst>
          </a:prstGeom>
          <a:solidFill>
            <a:schemeClr val="lt1"/>
          </a:solidFill>
          <a:ln>
            <a:noFill/>
          </a:ln>
          <a:effectLst>
            <a:outerShdw blurRad="57150" rotWithShape="0" algn="bl" dir="5400000" dist="19050">
              <a:schemeClr val="dk2">
                <a:alpha val="1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3"/>
          <p:cNvSpPr txBox="1"/>
          <p:nvPr>
            <p:ph idx="1" type="subTitle"/>
          </p:nvPr>
        </p:nvSpPr>
        <p:spPr>
          <a:xfrm>
            <a:off x="1574275" y="1246575"/>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621" name="Google Shape;621;p53"/>
          <p:cNvSpPr txBox="1"/>
          <p:nvPr>
            <p:ph idx="2" type="subTitle"/>
          </p:nvPr>
        </p:nvSpPr>
        <p:spPr>
          <a:xfrm>
            <a:off x="1574275" y="2096223"/>
            <a:ext cx="6246300" cy="3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622" name="Google Shape;622;p53"/>
          <p:cNvSpPr txBox="1"/>
          <p:nvPr>
            <p:ph idx="3" type="subTitle"/>
          </p:nvPr>
        </p:nvSpPr>
        <p:spPr>
          <a:xfrm>
            <a:off x="1574275" y="2936430"/>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623" name="Google Shape;623;p53"/>
          <p:cNvSpPr txBox="1"/>
          <p:nvPr>
            <p:ph idx="4" type="subTitle"/>
          </p:nvPr>
        </p:nvSpPr>
        <p:spPr>
          <a:xfrm>
            <a:off x="1574275" y="3777135"/>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624" name="Google Shape;624;p53"/>
          <p:cNvSpPr txBox="1"/>
          <p:nvPr>
            <p:ph idx="5" type="subTitle"/>
          </p:nvPr>
        </p:nvSpPr>
        <p:spPr>
          <a:xfrm>
            <a:off x="1574275" y="1526353"/>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625" name="Google Shape;625;p53"/>
          <p:cNvSpPr txBox="1"/>
          <p:nvPr>
            <p:ph idx="6" type="subTitle"/>
          </p:nvPr>
        </p:nvSpPr>
        <p:spPr>
          <a:xfrm>
            <a:off x="1574275" y="2370712"/>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626" name="Google Shape;626;p53"/>
          <p:cNvSpPr txBox="1"/>
          <p:nvPr>
            <p:ph idx="7" type="subTitle"/>
          </p:nvPr>
        </p:nvSpPr>
        <p:spPr>
          <a:xfrm>
            <a:off x="1574275" y="3208624"/>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627" name="Google Shape;627;p53"/>
          <p:cNvSpPr txBox="1"/>
          <p:nvPr>
            <p:ph idx="8" type="subTitle"/>
          </p:nvPr>
        </p:nvSpPr>
        <p:spPr>
          <a:xfrm>
            <a:off x="1574275" y="4052134"/>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628" name="Google Shape;628;p5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3"/>
          <p:cNvSpPr/>
          <p:nvPr/>
        </p:nvSpPr>
        <p:spPr>
          <a:xfrm>
            <a:off x="7715897" y="48956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3"/>
          <p:cNvSpPr/>
          <p:nvPr/>
        </p:nvSpPr>
        <p:spPr>
          <a:xfrm>
            <a:off x="2831643" y="48956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3"/>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53"/>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3"/>
          <p:cNvSpPr/>
          <p:nvPr/>
        </p:nvSpPr>
        <p:spPr>
          <a:xfrm>
            <a:off x="7273714" y="2127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3"/>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5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53"/>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3"/>
          <p:cNvSpPr/>
          <p:nvPr/>
        </p:nvSpPr>
        <p:spPr>
          <a:xfrm>
            <a:off x="1856989"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3"/>
          <p:cNvSpPr/>
          <p:nvPr/>
        </p:nvSpPr>
        <p:spPr>
          <a:xfrm>
            <a:off x="2911398" y="22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3"/>
          <p:cNvSpPr/>
          <p:nvPr/>
        </p:nvSpPr>
        <p:spPr>
          <a:xfrm>
            <a:off x="1483368" y="3602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3"/>
          <p:cNvSpPr/>
          <p:nvPr/>
        </p:nvSpPr>
        <p:spPr>
          <a:xfrm>
            <a:off x="5380617" y="4787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3"/>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48" name="Shape 648"/>
        <p:cNvGrpSpPr/>
        <p:nvPr/>
      </p:nvGrpSpPr>
      <p:grpSpPr>
        <a:xfrm>
          <a:off x="0" y="0"/>
          <a:ext cx="0" cy="0"/>
          <a:chOff x="0" y="0"/>
          <a:chExt cx="0" cy="0"/>
        </a:xfrm>
      </p:grpSpPr>
      <p:sp>
        <p:nvSpPr>
          <p:cNvPr id="649" name="Google Shape;649;p5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4"/>
          <p:cNvSpPr/>
          <p:nvPr/>
        </p:nvSpPr>
        <p:spPr>
          <a:xfrm>
            <a:off x="1053919" y="547825"/>
            <a:ext cx="7030200" cy="4060800"/>
          </a:xfrm>
          <a:prstGeom prst="roundRect">
            <a:avLst>
              <a:gd fmla="val 6298" name="adj"/>
            </a:avLst>
          </a:prstGeom>
          <a:solidFill>
            <a:schemeClr val="lt1"/>
          </a:solidFill>
          <a:ln>
            <a:noFill/>
          </a:ln>
          <a:effectLst>
            <a:outerShdw blurRad="57150" rotWithShape="0" algn="bl" dir="5400000" dist="19050">
              <a:schemeClr val="dk2">
                <a:alpha val="1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5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4"/>
          <p:cNvSpPr txBox="1"/>
          <p:nvPr>
            <p:ph type="title"/>
          </p:nvPr>
        </p:nvSpPr>
        <p:spPr>
          <a:xfrm>
            <a:off x="2266981" y="562252"/>
            <a:ext cx="46128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3300">
                <a:solidFill>
                  <a:schemeClr val="accent4"/>
                </a:solidFill>
              </a:defRPr>
            </a:lvl1pPr>
            <a:lvl2pPr lvl="1" algn="ctr">
              <a:lnSpc>
                <a:spcPct val="100000"/>
              </a:lnSpc>
              <a:spcBef>
                <a:spcPts val="0"/>
              </a:spcBef>
              <a:spcAft>
                <a:spcPts val="0"/>
              </a:spcAft>
              <a:buSzPts val="2800"/>
              <a:buNone/>
              <a:defRPr b="1"/>
            </a:lvl2pPr>
            <a:lvl3pPr lvl="2" algn="ctr">
              <a:lnSpc>
                <a:spcPct val="100000"/>
              </a:lnSpc>
              <a:spcBef>
                <a:spcPts val="0"/>
              </a:spcBef>
              <a:spcAft>
                <a:spcPts val="0"/>
              </a:spcAft>
              <a:buSzPts val="2800"/>
              <a:buNone/>
              <a:defRPr b="1"/>
            </a:lvl3pPr>
            <a:lvl4pPr lvl="3" algn="ctr">
              <a:lnSpc>
                <a:spcPct val="100000"/>
              </a:lnSpc>
              <a:spcBef>
                <a:spcPts val="0"/>
              </a:spcBef>
              <a:spcAft>
                <a:spcPts val="0"/>
              </a:spcAft>
              <a:buSzPts val="2800"/>
              <a:buNone/>
              <a:defRPr b="1"/>
            </a:lvl4pPr>
            <a:lvl5pPr lvl="4" algn="ctr">
              <a:lnSpc>
                <a:spcPct val="100000"/>
              </a:lnSpc>
              <a:spcBef>
                <a:spcPts val="0"/>
              </a:spcBef>
              <a:spcAft>
                <a:spcPts val="0"/>
              </a:spcAft>
              <a:buSzPts val="2800"/>
              <a:buNone/>
              <a:defRPr b="1"/>
            </a:lvl5pPr>
            <a:lvl6pPr lvl="5" algn="ctr">
              <a:lnSpc>
                <a:spcPct val="100000"/>
              </a:lnSpc>
              <a:spcBef>
                <a:spcPts val="0"/>
              </a:spcBef>
              <a:spcAft>
                <a:spcPts val="0"/>
              </a:spcAft>
              <a:buSzPts val="2800"/>
              <a:buNone/>
              <a:defRPr b="1"/>
            </a:lvl6pPr>
            <a:lvl7pPr lvl="6" algn="ctr">
              <a:lnSpc>
                <a:spcPct val="100000"/>
              </a:lnSpc>
              <a:spcBef>
                <a:spcPts val="0"/>
              </a:spcBef>
              <a:spcAft>
                <a:spcPts val="0"/>
              </a:spcAft>
              <a:buSzPts val="2800"/>
              <a:buNone/>
              <a:defRPr b="1"/>
            </a:lvl7pPr>
            <a:lvl8pPr lvl="7" algn="ctr">
              <a:lnSpc>
                <a:spcPct val="100000"/>
              </a:lnSpc>
              <a:spcBef>
                <a:spcPts val="0"/>
              </a:spcBef>
              <a:spcAft>
                <a:spcPts val="0"/>
              </a:spcAft>
              <a:buSzPts val="2800"/>
              <a:buNone/>
              <a:defRPr b="1"/>
            </a:lvl8pPr>
            <a:lvl9pPr lvl="8" algn="ctr">
              <a:lnSpc>
                <a:spcPct val="100000"/>
              </a:lnSpc>
              <a:spcBef>
                <a:spcPts val="0"/>
              </a:spcBef>
              <a:spcAft>
                <a:spcPts val="0"/>
              </a:spcAft>
              <a:buSzPts val="2800"/>
              <a:buNone/>
              <a:defRPr b="1"/>
            </a:lvl9pPr>
          </a:lstStyle>
          <a:p/>
        </p:txBody>
      </p:sp>
      <p:sp>
        <p:nvSpPr>
          <p:cNvPr id="657" name="Google Shape;657;p54"/>
          <p:cNvSpPr txBox="1"/>
          <p:nvPr>
            <p:ph idx="1" type="subTitle"/>
          </p:nvPr>
        </p:nvSpPr>
        <p:spPr>
          <a:xfrm>
            <a:off x="1302870" y="1403100"/>
            <a:ext cx="6545700" cy="13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658" name="Google Shape;658;p5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4"/>
          <p:cNvSpPr/>
          <p:nvPr/>
        </p:nvSpPr>
        <p:spPr>
          <a:xfrm>
            <a:off x="8250697" y="36000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4"/>
          <p:cNvSpPr/>
          <p:nvPr/>
        </p:nvSpPr>
        <p:spPr>
          <a:xfrm>
            <a:off x="8354243" y="44639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4"/>
          <p:cNvSpPr/>
          <p:nvPr/>
        </p:nvSpPr>
        <p:spPr>
          <a:xfrm>
            <a:off x="81572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4"/>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4"/>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4"/>
          <p:cNvSpPr/>
          <p:nvPr/>
        </p:nvSpPr>
        <p:spPr>
          <a:xfrm>
            <a:off x="8120889"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4"/>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4"/>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4"/>
          <p:cNvSpPr/>
          <p:nvPr/>
        </p:nvSpPr>
        <p:spPr>
          <a:xfrm>
            <a:off x="8529654" y="3168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4"/>
          <p:cNvSpPr/>
          <p:nvPr/>
        </p:nvSpPr>
        <p:spPr>
          <a:xfrm>
            <a:off x="8411311" y="977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4"/>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4"/>
          <p:cNvSpPr txBox="1"/>
          <p:nvPr/>
        </p:nvSpPr>
        <p:spPr>
          <a:xfrm>
            <a:off x="2213899" y="3404709"/>
            <a:ext cx="47169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accent4"/>
                </a:solidFill>
                <a:latin typeface="Ubuntu Light"/>
                <a:ea typeface="Ubuntu Light"/>
                <a:cs typeface="Ubuntu Light"/>
                <a:sym typeface="Ubuntu Light"/>
              </a:rPr>
              <a:t>CREDITS: This presentation template was created by</a:t>
            </a:r>
            <a:r>
              <a:rPr b="1" i="0" lang="en" sz="1000" u="none" cap="none" strike="noStrike">
                <a:solidFill>
                  <a:schemeClr val="accent4"/>
                </a:solidFill>
                <a:latin typeface="Ubuntu"/>
                <a:ea typeface="Ubuntu"/>
                <a:cs typeface="Ubuntu"/>
                <a:sym typeface="Ubuntu"/>
              </a:rPr>
              <a:t> </a:t>
            </a:r>
            <a:r>
              <a:rPr b="1" i="0" lang="en" sz="1000" u="none" cap="none" strike="noStrike">
                <a:solidFill>
                  <a:schemeClr val="accent4"/>
                </a:solidFill>
                <a:uFill>
                  <a:noFill/>
                </a:uFill>
                <a:latin typeface="Ubuntu"/>
                <a:ea typeface="Ubuntu"/>
                <a:cs typeface="Ubuntu"/>
                <a:sym typeface="Ubuntu"/>
                <a:hlinkClick r:id="rId2">
                  <a:extLst>
                    <a:ext uri="{A12FA001-AC4F-418D-AE19-62706E023703}">
                      <ahyp:hlinkClr val="tx"/>
                    </a:ext>
                  </a:extLst>
                </a:hlinkClick>
              </a:rPr>
              <a:t>Slidesgo</a:t>
            </a:r>
            <a:r>
              <a:rPr b="0" i="0" lang="en" sz="1000" u="none" cap="none" strike="noStrike">
                <a:solidFill>
                  <a:schemeClr val="accent4"/>
                </a:solidFill>
                <a:latin typeface="Ubuntu Light"/>
                <a:ea typeface="Ubuntu Light"/>
                <a:cs typeface="Ubuntu Light"/>
                <a:sym typeface="Ubuntu Light"/>
              </a:rPr>
              <a:t>, including icons by </a:t>
            </a:r>
            <a:r>
              <a:rPr b="1" i="0" lang="en" sz="1000" u="none" cap="none" strike="noStrike">
                <a:solidFill>
                  <a:schemeClr val="accent4"/>
                </a:solidFill>
                <a:uFill>
                  <a:noFill/>
                </a:uFill>
                <a:latin typeface="Ubuntu"/>
                <a:ea typeface="Ubuntu"/>
                <a:cs typeface="Ubuntu"/>
                <a:sym typeface="Ubuntu"/>
                <a:hlinkClick r:id="rId3">
                  <a:extLst>
                    <a:ext uri="{A12FA001-AC4F-418D-AE19-62706E023703}">
                      <ahyp:hlinkClr val="tx"/>
                    </a:ext>
                  </a:extLst>
                </a:hlinkClick>
              </a:rPr>
              <a:t>Flaticon</a:t>
            </a:r>
            <a:r>
              <a:rPr b="0" i="0" lang="en" sz="1000" u="none" cap="none" strike="noStrike">
                <a:solidFill>
                  <a:schemeClr val="accent4"/>
                </a:solidFill>
                <a:latin typeface="Ubuntu Light"/>
                <a:ea typeface="Ubuntu Light"/>
                <a:cs typeface="Ubuntu Light"/>
                <a:sym typeface="Ubuntu Light"/>
              </a:rPr>
              <a:t>, and infographics &amp; images by </a:t>
            </a:r>
            <a:r>
              <a:rPr b="1" i="0" lang="en" sz="1000" u="none" cap="none" strike="noStrike">
                <a:solidFill>
                  <a:schemeClr val="accent4"/>
                </a:solidFill>
                <a:uFill>
                  <a:noFill/>
                </a:uFill>
                <a:latin typeface="Ubuntu"/>
                <a:ea typeface="Ubuntu"/>
                <a:cs typeface="Ubuntu"/>
                <a:sym typeface="Ubuntu"/>
                <a:hlinkClick r:id="rId4">
                  <a:extLst>
                    <a:ext uri="{A12FA001-AC4F-418D-AE19-62706E023703}">
                      <ahyp:hlinkClr val="tx"/>
                    </a:ext>
                  </a:extLst>
                </a:hlinkClick>
              </a:rPr>
              <a:t>Freepik</a:t>
            </a:r>
            <a:r>
              <a:rPr b="1" i="0" lang="en" sz="1000" u="none" cap="none" strike="noStrike">
                <a:solidFill>
                  <a:schemeClr val="accent4"/>
                </a:solidFill>
                <a:latin typeface="Ubuntu"/>
                <a:ea typeface="Ubuntu"/>
                <a:cs typeface="Ubuntu"/>
                <a:sym typeface="Ubuntu"/>
              </a:rPr>
              <a:t>.</a:t>
            </a:r>
            <a:r>
              <a:rPr b="0" i="0" lang="en" sz="1000" u="none" cap="none" strike="noStrike">
                <a:solidFill>
                  <a:schemeClr val="accent4"/>
                </a:solidFill>
                <a:latin typeface="Ubuntu Light"/>
                <a:ea typeface="Ubuntu Light"/>
                <a:cs typeface="Ubuntu Light"/>
                <a:sym typeface="Ubuntu Light"/>
              </a:rPr>
              <a:t> </a:t>
            </a:r>
            <a:endParaRPr b="0" i="0" sz="1400" u="none" cap="none" strike="noStrike">
              <a:solidFill>
                <a:schemeClr val="accent4"/>
              </a:solidFill>
              <a:latin typeface="Ubuntu Light"/>
              <a:ea typeface="Ubuntu Light"/>
              <a:cs typeface="Ubuntu Light"/>
              <a:sym typeface="Ubuntu Light"/>
            </a:endParaRPr>
          </a:p>
        </p:txBody>
      </p:sp>
      <p:sp>
        <p:nvSpPr>
          <p:cNvPr id="676" name="Google Shape;676;p54"/>
          <p:cNvSpPr txBox="1"/>
          <p:nvPr>
            <p:ph idx="2" type="subTitle"/>
          </p:nvPr>
        </p:nvSpPr>
        <p:spPr>
          <a:xfrm>
            <a:off x="1274825" y="3907925"/>
            <a:ext cx="6545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100">
                <a:solidFill>
                  <a:schemeClr val="accent2"/>
                </a:solidFill>
              </a:defRPr>
            </a:lvl1pPr>
            <a:lvl2pPr lvl="1" algn="ctr">
              <a:lnSpc>
                <a:spcPct val="100000"/>
              </a:lnSpc>
              <a:spcBef>
                <a:spcPts val="0"/>
              </a:spcBef>
              <a:spcAft>
                <a:spcPts val="0"/>
              </a:spcAft>
              <a:buSzPts val="1400"/>
              <a:buNone/>
              <a:defRPr sz="1100">
                <a:solidFill>
                  <a:schemeClr val="accent2"/>
                </a:solidFill>
              </a:defRPr>
            </a:lvl2pPr>
            <a:lvl3pPr lvl="2" algn="ctr">
              <a:lnSpc>
                <a:spcPct val="100000"/>
              </a:lnSpc>
              <a:spcBef>
                <a:spcPts val="0"/>
              </a:spcBef>
              <a:spcAft>
                <a:spcPts val="0"/>
              </a:spcAft>
              <a:buSzPts val="1400"/>
              <a:buNone/>
              <a:defRPr sz="1100">
                <a:solidFill>
                  <a:schemeClr val="accent2"/>
                </a:solidFill>
              </a:defRPr>
            </a:lvl3pPr>
            <a:lvl4pPr lvl="3" algn="ctr">
              <a:lnSpc>
                <a:spcPct val="100000"/>
              </a:lnSpc>
              <a:spcBef>
                <a:spcPts val="0"/>
              </a:spcBef>
              <a:spcAft>
                <a:spcPts val="0"/>
              </a:spcAft>
              <a:buSzPts val="1400"/>
              <a:buNone/>
              <a:defRPr sz="1100">
                <a:solidFill>
                  <a:schemeClr val="accent2"/>
                </a:solidFill>
              </a:defRPr>
            </a:lvl4pPr>
            <a:lvl5pPr lvl="4" algn="ctr">
              <a:lnSpc>
                <a:spcPct val="100000"/>
              </a:lnSpc>
              <a:spcBef>
                <a:spcPts val="0"/>
              </a:spcBef>
              <a:spcAft>
                <a:spcPts val="0"/>
              </a:spcAft>
              <a:buSzPts val="1400"/>
              <a:buNone/>
              <a:defRPr sz="1100">
                <a:solidFill>
                  <a:schemeClr val="accent2"/>
                </a:solidFill>
              </a:defRPr>
            </a:lvl5pPr>
            <a:lvl6pPr lvl="5" algn="ctr">
              <a:lnSpc>
                <a:spcPct val="100000"/>
              </a:lnSpc>
              <a:spcBef>
                <a:spcPts val="0"/>
              </a:spcBef>
              <a:spcAft>
                <a:spcPts val="0"/>
              </a:spcAft>
              <a:buSzPts val="1400"/>
              <a:buNone/>
              <a:defRPr sz="1100">
                <a:solidFill>
                  <a:schemeClr val="accent2"/>
                </a:solidFill>
              </a:defRPr>
            </a:lvl6pPr>
            <a:lvl7pPr lvl="6" algn="ctr">
              <a:lnSpc>
                <a:spcPct val="100000"/>
              </a:lnSpc>
              <a:spcBef>
                <a:spcPts val="0"/>
              </a:spcBef>
              <a:spcAft>
                <a:spcPts val="0"/>
              </a:spcAft>
              <a:buSzPts val="1400"/>
              <a:buNone/>
              <a:defRPr sz="1100">
                <a:solidFill>
                  <a:schemeClr val="accent2"/>
                </a:solidFill>
              </a:defRPr>
            </a:lvl7pPr>
            <a:lvl8pPr lvl="7" algn="ctr">
              <a:lnSpc>
                <a:spcPct val="100000"/>
              </a:lnSpc>
              <a:spcBef>
                <a:spcPts val="0"/>
              </a:spcBef>
              <a:spcAft>
                <a:spcPts val="0"/>
              </a:spcAft>
              <a:buSzPts val="1400"/>
              <a:buNone/>
              <a:defRPr sz="1100">
                <a:solidFill>
                  <a:schemeClr val="accent2"/>
                </a:solidFill>
              </a:defRPr>
            </a:lvl8pPr>
            <a:lvl9pPr lvl="8" algn="ctr">
              <a:lnSpc>
                <a:spcPct val="100000"/>
              </a:lnSpc>
              <a:spcBef>
                <a:spcPts val="0"/>
              </a:spcBef>
              <a:spcAft>
                <a:spcPts val="0"/>
              </a:spcAft>
              <a:buSzPts val="1400"/>
              <a:buNone/>
              <a:defRPr sz="1100">
                <a:solidFill>
                  <a:schemeClr val="accent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677" name="Shape 677"/>
        <p:cNvGrpSpPr/>
        <p:nvPr/>
      </p:nvGrpSpPr>
      <p:grpSpPr>
        <a:xfrm>
          <a:off x="0" y="0"/>
          <a:ext cx="0" cy="0"/>
          <a:chOff x="0" y="0"/>
          <a:chExt cx="0" cy="0"/>
        </a:xfrm>
      </p:grpSpPr>
      <p:sp>
        <p:nvSpPr>
          <p:cNvPr id="678" name="Google Shape;678;p5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5"/>
          <p:cNvSpPr txBox="1"/>
          <p:nvPr>
            <p:ph idx="1" type="subTitle"/>
          </p:nvPr>
        </p:nvSpPr>
        <p:spPr>
          <a:xfrm>
            <a:off x="1682100" y="362585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685" name="Google Shape;685;p55"/>
          <p:cNvSpPr txBox="1"/>
          <p:nvPr>
            <p:ph idx="2" type="subTitle"/>
          </p:nvPr>
        </p:nvSpPr>
        <p:spPr>
          <a:xfrm>
            <a:off x="5001588" y="362585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686" name="Google Shape;686;p55"/>
          <p:cNvSpPr txBox="1"/>
          <p:nvPr>
            <p:ph idx="3" type="subTitle"/>
          </p:nvPr>
        </p:nvSpPr>
        <p:spPr>
          <a:xfrm>
            <a:off x="1682100" y="17387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687" name="Google Shape;687;p55"/>
          <p:cNvSpPr txBox="1"/>
          <p:nvPr>
            <p:ph idx="4" type="subTitle"/>
          </p:nvPr>
        </p:nvSpPr>
        <p:spPr>
          <a:xfrm>
            <a:off x="5001588" y="17387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688" name="Google Shape;688;p5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5"/>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5"/>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55"/>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5"/>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_1">
    <p:spTree>
      <p:nvGrpSpPr>
        <p:cNvPr id="699" name="Shape 699"/>
        <p:cNvGrpSpPr/>
        <p:nvPr/>
      </p:nvGrpSpPr>
      <p:grpSpPr>
        <a:xfrm>
          <a:off x="0" y="0"/>
          <a:ext cx="0" cy="0"/>
          <a:chOff x="0" y="0"/>
          <a:chExt cx="0" cy="0"/>
        </a:xfrm>
      </p:grpSpPr>
      <p:sp>
        <p:nvSpPr>
          <p:cNvPr id="700" name="Google Shape;700;p5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5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6"/>
          <p:cNvSpPr txBox="1"/>
          <p:nvPr>
            <p:ph idx="1" type="subTitle"/>
          </p:nvPr>
        </p:nvSpPr>
        <p:spPr>
          <a:xfrm>
            <a:off x="5144563" y="3004217"/>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07" name="Google Shape;707;p56"/>
          <p:cNvSpPr txBox="1"/>
          <p:nvPr>
            <p:ph idx="2" type="subTitle"/>
          </p:nvPr>
        </p:nvSpPr>
        <p:spPr>
          <a:xfrm>
            <a:off x="5144563" y="366870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08" name="Google Shape;708;p56"/>
          <p:cNvSpPr txBox="1"/>
          <p:nvPr>
            <p:ph idx="3" type="subTitle"/>
          </p:nvPr>
        </p:nvSpPr>
        <p:spPr>
          <a:xfrm>
            <a:off x="5144563" y="2339733"/>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09" name="Google Shape;709;p56"/>
          <p:cNvSpPr txBox="1"/>
          <p:nvPr>
            <p:ph idx="4" type="subTitle"/>
          </p:nvPr>
        </p:nvSpPr>
        <p:spPr>
          <a:xfrm>
            <a:off x="5144563" y="16752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10" name="Google Shape;710;p5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6"/>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6"/>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6"/>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6"/>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6"/>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5_1_1">
    <p:spTree>
      <p:nvGrpSpPr>
        <p:cNvPr id="725" name="Shape 725"/>
        <p:cNvGrpSpPr/>
        <p:nvPr/>
      </p:nvGrpSpPr>
      <p:grpSpPr>
        <a:xfrm>
          <a:off x="0" y="0"/>
          <a:ext cx="0" cy="0"/>
          <a:chOff x="0" y="0"/>
          <a:chExt cx="0" cy="0"/>
        </a:xfrm>
      </p:grpSpPr>
      <p:sp>
        <p:nvSpPr>
          <p:cNvPr id="726" name="Google Shape;726;p5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7"/>
          <p:cNvSpPr txBox="1"/>
          <p:nvPr>
            <p:ph idx="1" type="subTitle"/>
          </p:nvPr>
        </p:nvSpPr>
        <p:spPr>
          <a:xfrm>
            <a:off x="1692688" y="2926348"/>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33" name="Google Shape;733;p57"/>
          <p:cNvSpPr txBox="1"/>
          <p:nvPr>
            <p:ph idx="2" type="subTitle"/>
          </p:nvPr>
        </p:nvSpPr>
        <p:spPr>
          <a:xfrm>
            <a:off x="1692688" y="3512975"/>
            <a:ext cx="27342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34" name="Google Shape;734;p57"/>
          <p:cNvSpPr txBox="1"/>
          <p:nvPr>
            <p:ph idx="3" type="subTitle"/>
          </p:nvPr>
        </p:nvSpPr>
        <p:spPr>
          <a:xfrm>
            <a:off x="1692688" y="2291910"/>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35" name="Google Shape;735;p57"/>
          <p:cNvSpPr txBox="1"/>
          <p:nvPr>
            <p:ph idx="4" type="subTitle"/>
          </p:nvPr>
        </p:nvSpPr>
        <p:spPr>
          <a:xfrm>
            <a:off x="1692688" y="170305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736" name="Google Shape;736;p5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5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7"/>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7"/>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7"/>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7"/>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7"/>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7"/>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7"/>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751" name="Shape 751"/>
        <p:cNvGrpSpPr/>
        <p:nvPr/>
      </p:nvGrpSpPr>
      <p:grpSpPr>
        <a:xfrm>
          <a:off x="0" y="0"/>
          <a:ext cx="0" cy="0"/>
          <a:chOff x="0" y="0"/>
          <a:chExt cx="0" cy="0"/>
        </a:xfrm>
      </p:grpSpPr>
      <p:sp>
        <p:nvSpPr>
          <p:cNvPr id="752" name="Google Shape;752;p5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8"/>
          <p:cNvSpPr txBox="1"/>
          <p:nvPr>
            <p:ph idx="1" type="subTitle"/>
          </p:nvPr>
        </p:nvSpPr>
        <p:spPr>
          <a:xfrm>
            <a:off x="655849" y="2010844"/>
            <a:ext cx="2406000" cy="67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59" name="Google Shape;759;p5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8"/>
          <p:cNvSpPr txBox="1"/>
          <p:nvPr>
            <p:ph idx="2" type="subTitle"/>
          </p:nvPr>
        </p:nvSpPr>
        <p:spPr>
          <a:xfrm>
            <a:off x="3167861" y="2011144"/>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63" name="Google Shape;763;p58"/>
          <p:cNvSpPr txBox="1"/>
          <p:nvPr>
            <p:ph idx="3" type="subTitle"/>
          </p:nvPr>
        </p:nvSpPr>
        <p:spPr>
          <a:xfrm>
            <a:off x="5668586" y="2011144"/>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64" name="Google Shape;764;p58"/>
          <p:cNvSpPr txBox="1"/>
          <p:nvPr>
            <p:ph idx="4" type="subTitle"/>
          </p:nvPr>
        </p:nvSpPr>
        <p:spPr>
          <a:xfrm>
            <a:off x="636086"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65" name="Google Shape;765;p58"/>
          <p:cNvSpPr txBox="1"/>
          <p:nvPr>
            <p:ph idx="5" type="subTitle"/>
          </p:nvPr>
        </p:nvSpPr>
        <p:spPr>
          <a:xfrm>
            <a:off x="3147499"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66" name="Google Shape;766;p58"/>
          <p:cNvSpPr txBox="1"/>
          <p:nvPr>
            <p:ph idx="6" type="subTitle"/>
          </p:nvPr>
        </p:nvSpPr>
        <p:spPr>
          <a:xfrm>
            <a:off x="5668586"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767" name="Google Shape;767;p5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775" name="Shape 775"/>
        <p:cNvGrpSpPr/>
        <p:nvPr/>
      </p:nvGrpSpPr>
      <p:grpSpPr>
        <a:xfrm>
          <a:off x="0" y="0"/>
          <a:ext cx="0" cy="0"/>
          <a:chOff x="0" y="0"/>
          <a:chExt cx="0" cy="0"/>
        </a:xfrm>
      </p:grpSpPr>
      <p:sp>
        <p:nvSpPr>
          <p:cNvPr id="776" name="Google Shape;776;p5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9"/>
          <p:cNvSpPr txBox="1"/>
          <p:nvPr>
            <p:ph idx="1" type="subTitle"/>
          </p:nvPr>
        </p:nvSpPr>
        <p:spPr>
          <a:xfrm>
            <a:off x="1953024"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783" name="Google Shape;783;p59"/>
          <p:cNvSpPr txBox="1"/>
          <p:nvPr>
            <p:ph idx="2" type="subTitle"/>
          </p:nvPr>
        </p:nvSpPr>
        <p:spPr>
          <a:xfrm>
            <a:off x="3826800" y="3826576"/>
            <a:ext cx="14904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784" name="Google Shape;784;p59"/>
          <p:cNvSpPr txBox="1"/>
          <p:nvPr>
            <p:ph idx="3" type="subTitle"/>
          </p:nvPr>
        </p:nvSpPr>
        <p:spPr>
          <a:xfrm>
            <a:off x="1954338" y="3826576"/>
            <a:ext cx="14892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785" name="Google Shape;785;p59"/>
          <p:cNvSpPr txBox="1"/>
          <p:nvPr>
            <p:ph idx="4" type="subTitle"/>
          </p:nvPr>
        </p:nvSpPr>
        <p:spPr>
          <a:xfrm>
            <a:off x="5700650"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786" name="Google Shape;786;p59"/>
          <p:cNvSpPr/>
          <p:nvPr/>
        </p:nvSpPr>
        <p:spPr>
          <a:xfrm>
            <a:off x="1010743" y="4789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9"/>
          <p:cNvSpPr/>
          <p:nvPr/>
        </p:nvSpPr>
        <p:spPr>
          <a:xfrm>
            <a:off x="701306" y="4597993"/>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9"/>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9"/>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9"/>
          <p:cNvSpPr/>
          <p:nvPr/>
        </p:nvSpPr>
        <p:spPr>
          <a:xfrm>
            <a:off x="380067" y="20118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9"/>
          <p:cNvSpPr/>
          <p:nvPr/>
        </p:nvSpPr>
        <p:spPr>
          <a:xfrm>
            <a:off x="488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9"/>
          <p:cNvSpPr txBox="1"/>
          <p:nvPr>
            <p:ph idx="5" type="subTitle"/>
          </p:nvPr>
        </p:nvSpPr>
        <p:spPr>
          <a:xfrm>
            <a:off x="3826800"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797" name="Google Shape;797;p59"/>
          <p:cNvSpPr txBox="1"/>
          <p:nvPr>
            <p:ph idx="6" type="subTitle"/>
          </p:nvPr>
        </p:nvSpPr>
        <p:spPr>
          <a:xfrm>
            <a:off x="5700650" y="3826576"/>
            <a:ext cx="14904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798" name="Google Shape;798;p5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799" name="Shape 799"/>
        <p:cNvGrpSpPr/>
        <p:nvPr/>
      </p:nvGrpSpPr>
      <p:grpSpPr>
        <a:xfrm>
          <a:off x="0" y="0"/>
          <a:ext cx="0" cy="0"/>
          <a:chOff x="0" y="0"/>
          <a:chExt cx="0" cy="0"/>
        </a:xfrm>
      </p:grpSpPr>
      <p:sp>
        <p:nvSpPr>
          <p:cNvPr id="800" name="Google Shape;800;p6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0"/>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0"/>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8">
  <p:cSld name="CUSTOM_19">
    <p:bg>
      <p:bgPr>
        <a:solidFill>
          <a:schemeClr val="accent1"/>
        </a:solidFill>
      </p:bgPr>
    </p:bg>
    <p:spTree>
      <p:nvGrpSpPr>
        <p:cNvPr id="55" name="Shape 55"/>
        <p:cNvGrpSpPr/>
        <p:nvPr/>
      </p:nvGrpSpPr>
      <p:grpSpPr>
        <a:xfrm>
          <a:off x="0" y="0"/>
          <a:ext cx="0" cy="0"/>
          <a:chOff x="0" y="0"/>
          <a:chExt cx="0" cy="0"/>
        </a:xfrm>
      </p:grpSpPr>
      <p:sp>
        <p:nvSpPr>
          <p:cNvPr id="56" name="Google Shape;56;p1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9"/>
          <p:cNvSpPr txBox="1"/>
          <p:nvPr>
            <p:ph idx="1" type="subTitle"/>
          </p:nvPr>
        </p:nvSpPr>
        <p:spPr>
          <a:xfrm>
            <a:off x="1513019" y="2145245"/>
            <a:ext cx="2362200" cy="73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63" name="Google Shape;63;p19"/>
          <p:cNvSpPr txBox="1"/>
          <p:nvPr>
            <p:ph idx="2" type="subTitle"/>
          </p:nvPr>
        </p:nvSpPr>
        <p:spPr>
          <a:xfrm>
            <a:off x="5241525" y="2144645"/>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64" name="Google Shape;64;p19"/>
          <p:cNvSpPr txBox="1"/>
          <p:nvPr>
            <p:ph idx="3" type="subTitle"/>
          </p:nvPr>
        </p:nvSpPr>
        <p:spPr>
          <a:xfrm>
            <a:off x="1513019" y="3607071"/>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65" name="Google Shape;65;p19"/>
          <p:cNvSpPr txBox="1"/>
          <p:nvPr>
            <p:ph idx="4" type="subTitle"/>
          </p:nvPr>
        </p:nvSpPr>
        <p:spPr>
          <a:xfrm>
            <a:off x="5241525" y="3605311"/>
            <a:ext cx="23592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66" name="Google Shape;66;p19"/>
          <p:cNvSpPr txBox="1"/>
          <p:nvPr>
            <p:ph idx="5" type="subTitle"/>
          </p:nvPr>
        </p:nvSpPr>
        <p:spPr>
          <a:xfrm>
            <a:off x="5241525" y="3348549"/>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67" name="Google Shape;67;p19"/>
          <p:cNvSpPr txBox="1"/>
          <p:nvPr>
            <p:ph idx="6" type="subTitle"/>
          </p:nvPr>
        </p:nvSpPr>
        <p:spPr>
          <a:xfrm>
            <a:off x="5241525" y="1888424"/>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68" name="Google Shape;68;p19"/>
          <p:cNvSpPr txBox="1"/>
          <p:nvPr>
            <p:ph idx="7" type="subTitle"/>
          </p:nvPr>
        </p:nvSpPr>
        <p:spPr>
          <a:xfrm>
            <a:off x="1513019" y="1888424"/>
            <a:ext cx="2362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69" name="Google Shape;69;p19"/>
          <p:cNvSpPr txBox="1"/>
          <p:nvPr>
            <p:ph idx="8" type="subTitle"/>
          </p:nvPr>
        </p:nvSpPr>
        <p:spPr>
          <a:xfrm>
            <a:off x="1513019" y="3348549"/>
            <a:ext cx="23592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70" name="Google Shape;70;p1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9"/>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9"/>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600"/>
              <a:buNone/>
              <a:defRPr b="1">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solidFill>
          <a:schemeClr val="accent4"/>
        </a:solidFill>
      </p:bgPr>
    </p:bg>
    <p:spTree>
      <p:nvGrpSpPr>
        <p:cNvPr id="816" name="Shape 816"/>
        <p:cNvGrpSpPr/>
        <p:nvPr/>
      </p:nvGrpSpPr>
      <p:grpSpPr>
        <a:xfrm>
          <a:off x="0" y="0"/>
          <a:ext cx="0" cy="0"/>
          <a:chOff x="0" y="0"/>
          <a:chExt cx="0" cy="0"/>
        </a:xfrm>
      </p:grpSpPr>
      <p:sp>
        <p:nvSpPr>
          <p:cNvPr id="817" name="Google Shape;817;p6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1"/>
          <p:cNvSpPr/>
          <p:nvPr/>
        </p:nvSpPr>
        <p:spPr>
          <a:xfrm>
            <a:off x="1015059" y="4588538"/>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1"/>
          <p:cNvSpPr/>
          <p:nvPr/>
        </p:nvSpPr>
        <p:spPr>
          <a:xfrm>
            <a:off x="6293793" y="48171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1"/>
          <p:cNvSpPr/>
          <p:nvPr/>
        </p:nvSpPr>
        <p:spPr>
          <a:xfrm>
            <a:off x="412367" y="39963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1"/>
          <p:cNvSpPr/>
          <p:nvPr/>
        </p:nvSpPr>
        <p:spPr>
          <a:xfrm>
            <a:off x="1853217" y="13602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1"/>
          <p:cNvSpPr/>
          <p:nvPr/>
        </p:nvSpPr>
        <p:spPr>
          <a:xfrm>
            <a:off x="412367" y="19511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1"/>
          <p:cNvSpPr/>
          <p:nvPr/>
        </p:nvSpPr>
        <p:spPr>
          <a:xfrm>
            <a:off x="2084154"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1"/>
          <p:cNvSpPr/>
          <p:nvPr/>
        </p:nvSpPr>
        <p:spPr>
          <a:xfrm>
            <a:off x="5794242" y="45467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1"/>
          <p:cNvSpPr/>
          <p:nvPr/>
        </p:nvSpPr>
        <p:spPr>
          <a:xfrm>
            <a:off x="751211" y="13045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1"/>
          <p:cNvSpPr/>
          <p:nvPr/>
        </p:nvSpPr>
        <p:spPr>
          <a:xfrm>
            <a:off x="3119625" y="2501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1"/>
          <p:cNvSpPr/>
          <p:nvPr/>
        </p:nvSpPr>
        <p:spPr>
          <a:xfrm>
            <a:off x="6293798" y="138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1"/>
          <p:cNvSpPr/>
          <p:nvPr/>
        </p:nvSpPr>
        <p:spPr>
          <a:xfrm>
            <a:off x="5501968" y="2214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13">
    <p:bg>
      <p:bgPr>
        <a:solidFill>
          <a:schemeClr val="accent2"/>
        </a:solidFill>
      </p:bgPr>
    </p:bg>
    <p:spTree>
      <p:nvGrpSpPr>
        <p:cNvPr id="835" name="Shape 835"/>
        <p:cNvGrpSpPr/>
        <p:nvPr/>
      </p:nvGrpSpPr>
      <p:grpSpPr>
        <a:xfrm>
          <a:off x="0" y="0"/>
          <a:ext cx="0" cy="0"/>
          <a:chOff x="0" y="0"/>
          <a:chExt cx="0" cy="0"/>
        </a:xfrm>
      </p:grpSpPr>
      <p:sp>
        <p:nvSpPr>
          <p:cNvPr id="836" name="Google Shape;836;p6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2"/>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2"/>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2"/>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2"/>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2"/>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2"/>
          <p:cNvSpPr txBox="1"/>
          <p:nvPr>
            <p:ph idx="1" type="subTitle"/>
          </p:nvPr>
        </p:nvSpPr>
        <p:spPr>
          <a:xfrm>
            <a:off x="2895725"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52" name="Google Shape;852;p62"/>
          <p:cNvSpPr txBox="1"/>
          <p:nvPr>
            <p:ph idx="2" type="subTitle"/>
          </p:nvPr>
        </p:nvSpPr>
        <p:spPr>
          <a:xfrm>
            <a:off x="973313"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53" name="Google Shape;853;p62"/>
          <p:cNvSpPr txBox="1"/>
          <p:nvPr>
            <p:ph idx="3" type="subTitle"/>
          </p:nvPr>
        </p:nvSpPr>
        <p:spPr>
          <a:xfrm>
            <a:off x="2895725"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54" name="Google Shape;854;p62"/>
          <p:cNvSpPr txBox="1"/>
          <p:nvPr>
            <p:ph idx="4" type="subTitle"/>
          </p:nvPr>
        </p:nvSpPr>
        <p:spPr>
          <a:xfrm>
            <a:off x="973313"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55" name="Google Shape;855;p62"/>
          <p:cNvSpPr txBox="1"/>
          <p:nvPr>
            <p:ph type="title"/>
          </p:nvPr>
        </p:nvSpPr>
        <p:spPr>
          <a:xfrm>
            <a:off x="3205625"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56" name="Google Shape;856;p62"/>
          <p:cNvSpPr txBox="1"/>
          <p:nvPr>
            <p:ph idx="5" type="title"/>
          </p:nvPr>
        </p:nvSpPr>
        <p:spPr>
          <a:xfrm>
            <a:off x="1283325"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800"/>
              <a:buNone/>
              <a:defRPr b="1" sz="18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857" name="Google Shape;857;p62"/>
          <p:cNvSpPr txBox="1"/>
          <p:nvPr>
            <p:ph idx="6" type="title"/>
          </p:nvPr>
        </p:nvSpPr>
        <p:spPr>
          <a:xfrm>
            <a:off x="3205625"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858" name="Google Shape;858;p62"/>
          <p:cNvSpPr txBox="1"/>
          <p:nvPr>
            <p:ph idx="7" type="title"/>
          </p:nvPr>
        </p:nvSpPr>
        <p:spPr>
          <a:xfrm>
            <a:off x="1283325"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859" name="Google Shape;859;p62"/>
          <p:cNvSpPr txBox="1"/>
          <p:nvPr>
            <p:ph idx="8"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9">
  <p:cSld name="CUSTOM_13_1">
    <p:bg>
      <p:bgPr>
        <a:solidFill>
          <a:schemeClr val="accent3"/>
        </a:solidFill>
      </p:bgPr>
    </p:bg>
    <p:spTree>
      <p:nvGrpSpPr>
        <p:cNvPr id="860" name="Shape 860"/>
        <p:cNvGrpSpPr/>
        <p:nvPr/>
      </p:nvGrpSpPr>
      <p:grpSpPr>
        <a:xfrm>
          <a:off x="0" y="0"/>
          <a:ext cx="0" cy="0"/>
          <a:chOff x="0" y="0"/>
          <a:chExt cx="0" cy="0"/>
        </a:xfrm>
      </p:grpSpPr>
      <p:sp>
        <p:nvSpPr>
          <p:cNvPr id="861" name="Google Shape;861;p6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3"/>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3"/>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3"/>
          <p:cNvSpPr txBox="1"/>
          <p:nvPr>
            <p:ph type="title"/>
          </p:nvPr>
        </p:nvSpPr>
        <p:spPr>
          <a:xfrm>
            <a:off x="1540300" y="543900"/>
            <a:ext cx="64830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7" name="Google Shape;877;p63"/>
          <p:cNvSpPr txBox="1"/>
          <p:nvPr>
            <p:ph idx="1" type="subTitle"/>
          </p:nvPr>
        </p:nvSpPr>
        <p:spPr>
          <a:xfrm>
            <a:off x="6498076"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78" name="Google Shape;878;p63"/>
          <p:cNvSpPr txBox="1"/>
          <p:nvPr>
            <p:ph idx="2" type="subTitle"/>
          </p:nvPr>
        </p:nvSpPr>
        <p:spPr>
          <a:xfrm>
            <a:off x="6807976"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879" name="Google Shape;879;p63"/>
          <p:cNvSpPr txBox="1"/>
          <p:nvPr>
            <p:ph idx="3" type="subTitle"/>
          </p:nvPr>
        </p:nvSpPr>
        <p:spPr>
          <a:xfrm>
            <a:off x="4575664"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80" name="Google Shape;880;p63"/>
          <p:cNvSpPr txBox="1"/>
          <p:nvPr>
            <p:ph idx="4" type="subTitle"/>
          </p:nvPr>
        </p:nvSpPr>
        <p:spPr>
          <a:xfrm>
            <a:off x="4885674"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881" name="Google Shape;881;p63"/>
          <p:cNvSpPr txBox="1"/>
          <p:nvPr>
            <p:ph idx="5" type="subTitle"/>
          </p:nvPr>
        </p:nvSpPr>
        <p:spPr>
          <a:xfrm>
            <a:off x="6498076"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82" name="Google Shape;882;p63"/>
          <p:cNvSpPr txBox="1"/>
          <p:nvPr>
            <p:ph idx="6" type="subTitle"/>
          </p:nvPr>
        </p:nvSpPr>
        <p:spPr>
          <a:xfrm>
            <a:off x="6807976"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883" name="Google Shape;883;p63"/>
          <p:cNvSpPr txBox="1"/>
          <p:nvPr>
            <p:ph idx="7" type="subTitle"/>
          </p:nvPr>
        </p:nvSpPr>
        <p:spPr>
          <a:xfrm>
            <a:off x="4575664"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84" name="Google Shape;884;p63"/>
          <p:cNvSpPr txBox="1"/>
          <p:nvPr>
            <p:ph idx="8" type="subTitle"/>
          </p:nvPr>
        </p:nvSpPr>
        <p:spPr>
          <a:xfrm>
            <a:off x="4885674"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9">
    <p:bg>
      <p:bgPr>
        <a:solidFill>
          <a:schemeClr val="accent4"/>
        </a:solidFill>
      </p:bgPr>
    </p:bg>
    <p:spTree>
      <p:nvGrpSpPr>
        <p:cNvPr id="885" name="Shape 885"/>
        <p:cNvGrpSpPr/>
        <p:nvPr/>
      </p:nvGrpSpPr>
      <p:grpSpPr>
        <a:xfrm>
          <a:off x="0" y="0"/>
          <a:ext cx="0" cy="0"/>
          <a:chOff x="0" y="0"/>
          <a:chExt cx="0" cy="0"/>
        </a:xfrm>
      </p:grpSpPr>
      <p:sp>
        <p:nvSpPr>
          <p:cNvPr id="886" name="Google Shape;886;p6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4"/>
          <p:cNvSpPr txBox="1"/>
          <p:nvPr>
            <p:ph idx="1" type="subTitle"/>
          </p:nvPr>
        </p:nvSpPr>
        <p:spPr>
          <a:xfrm>
            <a:off x="1754525" y="2759525"/>
            <a:ext cx="2348700" cy="38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a:solidFill>
                  <a:schemeClr val="accent3"/>
                </a:solidFill>
              </a:defRPr>
            </a:lvl1pPr>
            <a:lvl2pPr lvl="1" algn="r">
              <a:lnSpc>
                <a:spcPct val="100000"/>
              </a:lnSpc>
              <a:spcBef>
                <a:spcPts val="0"/>
              </a:spcBef>
              <a:spcAft>
                <a:spcPts val="0"/>
              </a:spcAft>
              <a:buSzPts val="1400"/>
              <a:buNone/>
              <a:defRPr b="1">
                <a:solidFill>
                  <a:schemeClr val="accent1"/>
                </a:solidFill>
              </a:defRPr>
            </a:lvl2pPr>
            <a:lvl3pPr lvl="2" algn="r">
              <a:lnSpc>
                <a:spcPct val="100000"/>
              </a:lnSpc>
              <a:spcBef>
                <a:spcPts val="0"/>
              </a:spcBef>
              <a:spcAft>
                <a:spcPts val="0"/>
              </a:spcAft>
              <a:buSzPts val="1400"/>
              <a:buNone/>
              <a:defRPr b="1">
                <a:solidFill>
                  <a:schemeClr val="accent1"/>
                </a:solidFill>
              </a:defRPr>
            </a:lvl3pPr>
            <a:lvl4pPr lvl="3" algn="r">
              <a:lnSpc>
                <a:spcPct val="100000"/>
              </a:lnSpc>
              <a:spcBef>
                <a:spcPts val="0"/>
              </a:spcBef>
              <a:spcAft>
                <a:spcPts val="0"/>
              </a:spcAft>
              <a:buSzPts val="1400"/>
              <a:buNone/>
              <a:defRPr b="1">
                <a:solidFill>
                  <a:schemeClr val="accent1"/>
                </a:solidFill>
              </a:defRPr>
            </a:lvl4pPr>
            <a:lvl5pPr lvl="4" algn="r">
              <a:lnSpc>
                <a:spcPct val="100000"/>
              </a:lnSpc>
              <a:spcBef>
                <a:spcPts val="0"/>
              </a:spcBef>
              <a:spcAft>
                <a:spcPts val="0"/>
              </a:spcAft>
              <a:buSzPts val="1400"/>
              <a:buNone/>
              <a:defRPr b="1">
                <a:solidFill>
                  <a:schemeClr val="accent1"/>
                </a:solidFill>
              </a:defRPr>
            </a:lvl5pPr>
            <a:lvl6pPr lvl="5" algn="r">
              <a:lnSpc>
                <a:spcPct val="100000"/>
              </a:lnSpc>
              <a:spcBef>
                <a:spcPts val="0"/>
              </a:spcBef>
              <a:spcAft>
                <a:spcPts val="0"/>
              </a:spcAft>
              <a:buSzPts val="1400"/>
              <a:buNone/>
              <a:defRPr b="1">
                <a:solidFill>
                  <a:schemeClr val="accent1"/>
                </a:solidFill>
              </a:defRPr>
            </a:lvl6pPr>
            <a:lvl7pPr lvl="6" algn="r">
              <a:lnSpc>
                <a:spcPct val="100000"/>
              </a:lnSpc>
              <a:spcBef>
                <a:spcPts val="0"/>
              </a:spcBef>
              <a:spcAft>
                <a:spcPts val="0"/>
              </a:spcAft>
              <a:buSzPts val="1400"/>
              <a:buNone/>
              <a:defRPr b="1">
                <a:solidFill>
                  <a:schemeClr val="accent1"/>
                </a:solidFill>
              </a:defRPr>
            </a:lvl7pPr>
            <a:lvl8pPr lvl="7" algn="r">
              <a:lnSpc>
                <a:spcPct val="100000"/>
              </a:lnSpc>
              <a:spcBef>
                <a:spcPts val="0"/>
              </a:spcBef>
              <a:spcAft>
                <a:spcPts val="0"/>
              </a:spcAft>
              <a:buSzPts val="1400"/>
              <a:buNone/>
              <a:defRPr b="1">
                <a:solidFill>
                  <a:schemeClr val="accent1"/>
                </a:solidFill>
              </a:defRPr>
            </a:lvl8pPr>
            <a:lvl9pPr lvl="8" algn="r">
              <a:lnSpc>
                <a:spcPct val="100000"/>
              </a:lnSpc>
              <a:spcBef>
                <a:spcPts val="0"/>
              </a:spcBef>
              <a:spcAft>
                <a:spcPts val="0"/>
              </a:spcAft>
              <a:buSzPts val="1400"/>
              <a:buNone/>
              <a:defRPr b="1">
                <a:solidFill>
                  <a:schemeClr val="accent1"/>
                </a:solidFill>
              </a:defRPr>
            </a:lvl9pPr>
          </a:lstStyle>
          <a:p/>
        </p:txBody>
      </p:sp>
      <p:sp>
        <p:nvSpPr>
          <p:cNvPr id="893" name="Google Shape;893;p64"/>
          <p:cNvSpPr txBox="1"/>
          <p:nvPr>
            <p:ph idx="2" type="subTitle"/>
          </p:nvPr>
        </p:nvSpPr>
        <p:spPr>
          <a:xfrm>
            <a:off x="1754525" y="3118600"/>
            <a:ext cx="2348700" cy="9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894" name="Google Shape;894;p64"/>
          <p:cNvSpPr txBox="1"/>
          <p:nvPr>
            <p:ph idx="3" type="subTitle"/>
          </p:nvPr>
        </p:nvSpPr>
        <p:spPr>
          <a:xfrm>
            <a:off x="5032050" y="2759425"/>
            <a:ext cx="23487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895" name="Google Shape;895;p64"/>
          <p:cNvSpPr txBox="1"/>
          <p:nvPr>
            <p:ph idx="4" type="subTitle"/>
          </p:nvPr>
        </p:nvSpPr>
        <p:spPr>
          <a:xfrm>
            <a:off x="5032050" y="3118600"/>
            <a:ext cx="2348700" cy="9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896" name="Google Shape;896;p64"/>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4"/>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4"/>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4"/>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4"/>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4"/>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4"/>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4"/>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4"/>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4"/>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bg>
      <p:bgPr>
        <a:solidFill>
          <a:schemeClr val="accent4"/>
        </a:solidFill>
      </p:bgPr>
    </p:bg>
    <p:spTree>
      <p:nvGrpSpPr>
        <p:cNvPr id="908" name="Shape 908"/>
        <p:cNvGrpSpPr/>
        <p:nvPr/>
      </p:nvGrpSpPr>
      <p:grpSpPr>
        <a:xfrm>
          <a:off x="0" y="0"/>
          <a:ext cx="0" cy="0"/>
          <a:chOff x="0" y="0"/>
          <a:chExt cx="0" cy="0"/>
        </a:xfrm>
      </p:grpSpPr>
      <p:grpSp>
        <p:nvGrpSpPr>
          <p:cNvPr id="909" name="Google Shape;909;p65"/>
          <p:cNvGrpSpPr/>
          <p:nvPr/>
        </p:nvGrpSpPr>
        <p:grpSpPr>
          <a:xfrm>
            <a:off x="270825" y="111595"/>
            <a:ext cx="8602334" cy="4930561"/>
            <a:chOff x="270825" y="111595"/>
            <a:chExt cx="8602334" cy="4930561"/>
          </a:xfrm>
        </p:grpSpPr>
        <p:sp>
          <p:nvSpPr>
            <p:cNvPr id="910" name="Google Shape;910;p6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p65"/>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5"/>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6" name="Google Shape;916;p65"/>
          <p:cNvGrpSpPr/>
          <p:nvPr/>
        </p:nvGrpSpPr>
        <p:grpSpPr>
          <a:xfrm>
            <a:off x="926843" y="1611061"/>
            <a:ext cx="321650" cy="75600"/>
            <a:chOff x="482650" y="250775"/>
            <a:chExt cx="321650" cy="75600"/>
          </a:xfrm>
        </p:grpSpPr>
        <p:sp>
          <p:nvSpPr>
            <p:cNvPr id="917" name="Google Shape;917;p6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0" name="Google Shape;920;p6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5"/>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
        <p:nvSpPr>
          <p:cNvPr id="923" name="Google Shape;923;p65"/>
          <p:cNvSpPr txBox="1"/>
          <p:nvPr>
            <p:ph idx="1" type="subTitle"/>
          </p:nvPr>
        </p:nvSpPr>
        <p:spPr>
          <a:xfrm>
            <a:off x="4579550" y="2406425"/>
            <a:ext cx="35445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6500">
                <a:solidFill>
                  <a:schemeClr val="accent4"/>
                </a:solidFill>
              </a:defRPr>
            </a:lvl1pPr>
            <a:lvl2pPr lvl="1" algn="ctr">
              <a:lnSpc>
                <a:spcPct val="100000"/>
              </a:lnSpc>
              <a:spcBef>
                <a:spcPts val="0"/>
              </a:spcBef>
              <a:spcAft>
                <a:spcPts val="0"/>
              </a:spcAft>
              <a:buSzPts val="1400"/>
              <a:buNone/>
              <a:defRPr b="1" sz="6500">
                <a:solidFill>
                  <a:schemeClr val="accent4"/>
                </a:solidFill>
              </a:defRPr>
            </a:lvl2pPr>
            <a:lvl3pPr lvl="2" algn="ctr">
              <a:lnSpc>
                <a:spcPct val="100000"/>
              </a:lnSpc>
              <a:spcBef>
                <a:spcPts val="0"/>
              </a:spcBef>
              <a:spcAft>
                <a:spcPts val="0"/>
              </a:spcAft>
              <a:buSzPts val="1400"/>
              <a:buNone/>
              <a:defRPr b="1" sz="6500">
                <a:solidFill>
                  <a:schemeClr val="accent4"/>
                </a:solidFill>
              </a:defRPr>
            </a:lvl3pPr>
            <a:lvl4pPr lvl="3" algn="ctr">
              <a:lnSpc>
                <a:spcPct val="100000"/>
              </a:lnSpc>
              <a:spcBef>
                <a:spcPts val="0"/>
              </a:spcBef>
              <a:spcAft>
                <a:spcPts val="0"/>
              </a:spcAft>
              <a:buSzPts val="1400"/>
              <a:buNone/>
              <a:defRPr b="1" sz="6500">
                <a:solidFill>
                  <a:schemeClr val="accent4"/>
                </a:solidFill>
              </a:defRPr>
            </a:lvl4pPr>
            <a:lvl5pPr lvl="4" algn="ctr">
              <a:lnSpc>
                <a:spcPct val="100000"/>
              </a:lnSpc>
              <a:spcBef>
                <a:spcPts val="0"/>
              </a:spcBef>
              <a:spcAft>
                <a:spcPts val="0"/>
              </a:spcAft>
              <a:buSzPts val="1400"/>
              <a:buNone/>
              <a:defRPr b="1" sz="6500">
                <a:solidFill>
                  <a:schemeClr val="accent4"/>
                </a:solidFill>
              </a:defRPr>
            </a:lvl5pPr>
            <a:lvl6pPr lvl="5" algn="ctr">
              <a:lnSpc>
                <a:spcPct val="100000"/>
              </a:lnSpc>
              <a:spcBef>
                <a:spcPts val="0"/>
              </a:spcBef>
              <a:spcAft>
                <a:spcPts val="0"/>
              </a:spcAft>
              <a:buSzPts val="1400"/>
              <a:buNone/>
              <a:defRPr b="1" sz="6500">
                <a:solidFill>
                  <a:schemeClr val="accent4"/>
                </a:solidFill>
              </a:defRPr>
            </a:lvl6pPr>
            <a:lvl7pPr lvl="6" algn="ctr">
              <a:lnSpc>
                <a:spcPct val="100000"/>
              </a:lnSpc>
              <a:spcBef>
                <a:spcPts val="0"/>
              </a:spcBef>
              <a:spcAft>
                <a:spcPts val="0"/>
              </a:spcAft>
              <a:buSzPts val="1400"/>
              <a:buNone/>
              <a:defRPr b="1" sz="6500">
                <a:solidFill>
                  <a:schemeClr val="accent4"/>
                </a:solidFill>
              </a:defRPr>
            </a:lvl7pPr>
            <a:lvl8pPr lvl="7" algn="ctr">
              <a:lnSpc>
                <a:spcPct val="100000"/>
              </a:lnSpc>
              <a:spcBef>
                <a:spcPts val="0"/>
              </a:spcBef>
              <a:spcAft>
                <a:spcPts val="0"/>
              </a:spcAft>
              <a:buSzPts val="1400"/>
              <a:buNone/>
              <a:defRPr b="1" sz="6500">
                <a:solidFill>
                  <a:schemeClr val="accent4"/>
                </a:solidFill>
              </a:defRPr>
            </a:lvl8pPr>
            <a:lvl9pPr lvl="8" algn="ctr">
              <a:lnSpc>
                <a:spcPct val="100000"/>
              </a:lnSpc>
              <a:spcBef>
                <a:spcPts val="0"/>
              </a:spcBef>
              <a:spcAft>
                <a:spcPts val="0"/>
              </a:spcAft>
              <a:buSzPts val="1400"/>
              <a:buNone/>
              <a:defRPr b="1" sz="6500">
                <a:solidFill>
                  <a:schemeClr val="accent4"/>
                </a:solidFill>
              </a:defRPr>
            </a:lvl9pPr>
          </a:lstStyle>
          <a:p/>
        </p:txBody>
      </p:sp>
      <p:grpSp>
        <p:nvGrpSpPr>
          <p:cNvPr id="924" name="Google Shape;924;p65"/>
          <p:cNvGrpSpPr/>
          <p:nvPr/>
        </p:nvGrpSpPr>
        <p:grpSpPr>
          <a:xfrm>
            <a:off x="326011" y="326378"/>
            <a:ext cx="2449272" cy="4547268"/>
            <a:chOff x="326011" y="326378"/>
            <a:chExt cx="2449272" cy="4547268"/>
          </a:xfrm>
        </p:grpSpPr>
        <p:sp>
          <p:nvSpPr>
            <p:cNvPr id="925" name="Google Shape;925;p65"/>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5"/>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5"/>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5"/>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5"/>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5"/>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5"/>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5"/>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5"/>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CUSTOM_11">
    <p:bg>
      <p:bgPr>
        <a:solidFill>
          <a:schemeClr val="accent4"/>
        </a:solidFill>
      </p:bgPr>
    </p:bg>
    <p:spTree>
      <p:nvGrpSpPr>
        <p:cNvPr id="935" name="Shape 935"/>
        <p:cNvGrpSpPr/>
        <p:nvPr/>
      </p:nvGrpSpPr>
      <p:grpSpPr>
        <a:xfrm>
          <a:off x="0" y="0"/>
          <a:ext cx="0" cy="0"/>
          <a:chOff x="0" y="0"/>
          <a:chExt cx="0" cy="0"/>
        </a:xfrm>
      </p:grpSpPr>
      <p:sp>
        <p:nvSpPr>
          <p:cNvPr id="936" name="Google Shape;936;p6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6"/>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43" name="Google Shape;943;p66"/>
          <p:cNvSpPr txBox="1"/>
          <p:nvPr>
            <p:ph idx="1" type="subTitle"/>
          </p:nvPr>
        </p:nvSpPr>
        <p:spPr>
          <a:xfrm>
            <a:off x="940650" y="2863250"/>
            <a:ext cx="2300700" cy="129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944" name="Google Shape;944;p66"/>
          <p:cNvSpPr txBox="1"/>
          <p:nvPr>
            <p:ph idx="2" type="subTitle"/>
          </p:nvPr>
        </p:nvSpPr>
        <p:spPr>
          <a:xfrm>
            <a:off x="5727275" y="2863250"/>
            <a:ext cx="2300700" cy="12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945" name="Google Shape;945;p6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bg>
      <p:bgPr>
        <a:solidFill>
          <a:schemeClr val="accent2"/>
        </a:solidFill>
      </p:bgPr>
    </p:bg>
    <p:spTree>
      <p:nvGrpSpPr>
        <p:cNvPr id="958" name="Shape 958"/>
        <p:cNvGrpSpPr/>
        <p:nvPr/>
      </p:nvGrpSpPr>
      <p:grpSpPr>
        <a:xfrm>
          <a:off x="0" y="0"/>
          <a:ext cx="0" cy="0"/>
          <a:chOff x="0" y="0"/>
          <a:chExt cx="0" cy="0"/>
        </a:xfrm>
      </p:grpSpPr>
      <p:sp>
        <p:nvSpPr>
          <p:cNvPr id="959" name="Google Shape;959;p6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7"/>
          <p:cNvSpPr txBox="1"/>
          <p:nvPr>
            <p:ph idx="1" type="subTitle"/>
          </p:nvPr>
        </p:nvSpPr>
        <p:spPr>
          <a:xfrm>
            <a:off x="1051825" y="2041825"/>
            <a:ext cx="22272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964" name="Google Shape;964;p67"/>
          <p:cNvSpPr txBox="1"/>
          <p:nvPr>
            <p:ph idx="2" type="subTitle"/>
          </p:nvPr>
        </p:nvSpPr>
        <p:spPr>
          <a:xfrm>
            <a:off x="1051825" y="3239825"/>
            <a:ext cx="2227200" cy="87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965" name="Google Shape;965;p67"/>
          <p:cNvSpPr txBox="1"/>
          <p:nvPr>
            <p:ph idx="3" type="subTitle"/>
          </p:nvPr>
        </p:nvSpPr>
        <p:spPr>
          <a:xfrm>
            <a:off x="3452075" y="2041825"/>
            <a:ext cx="2231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966" name="Google Shape;966;p67"/>
          <p:cNvSpPr txBox="1"/>
          <p:nvPr>
            <p:ph idx="4" type="subTitle"/>
          </p:nvPr>
        </p:nvSpPr>
        <p:spPr>
          <a:xfrm>
            <a:off x="3452075" y="3243429"/>
            <a:ext cx="22272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967" name="Google Shape;967;p67"/>
          <p:cNvSpPr txBox="1"/>
          <p:nvPr>
            <p:ph idx="5" type="subTitle"/>
          </p:nvPr>
        </p:nvSpPr>
        <p:spPr>
          <a:xfrm>
            <a:off x="5870500" y="2041825"/>
            <a:ext cx="2231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968" name="Google Shape;968;p67"/>
          <p:cNvSpPr txBox="1"/>
          <p:nvPr>
            <p:ph idx="6" type="subTitle"/>
          </p:nvPr>
        </p:nvSpPr>
        <p:spPr>
          <a:xfrm>
            <a:off x="5870500" y="3239825"/>
            <a:ext cx="22272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grpSp>
        <p:nvGrpSpPr>
          <p:cNvPr id="969" name="Google Shape;969;p67"/>
          <p:cNvGrpSpPr/>
          <p:nvPr/>
        </p:nvGrpSpPr>
        <p:grpSpPr>
          <a:xfrm>
            <a:off x="370211" y="189025"/>
            <a:ext cx="7454476" cy="4778746"/>
            <a:chOff x="370211" y="189025"/>
            <a:chExt cx="7454476" cy="4778746"/>
          </a:xfrm>
        </p:grpSpPr>
        <p:sp>
          <p:nvSpPr>
            <p:cNvPr id="970" name="Google Shape;970;p67"/>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7"/>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7"/>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7"/>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7"/>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7"/>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7"/>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7"/>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7"/>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3" name="Google Shape;983;p6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7"/>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None/>
              <a:defRPr b="1">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4">
    <p:bg>
      <p:bgPr>
        <a:solidFill>
          <a:schemeClr val="accent2"/>
        </a:solidFill>
      </p:bgPr>
    </p:bg>
    <p:spTree>
      <p:nvGrpSpPr>
        <p:cNvPr id="986" name="Shape 986"/>
        <p:cNvGrpSpPr/>
        <p:nvPr/>
      </p:nvGrpSpPr>
      <p:grpSpPr>
        <a:xfrm>
          <a:off x="0" y="0"/>
          <a:ext cx="0" cy="0"/>
          <a:chOff x="0" y="0"/>
          <a:chExt cx="0" cy="0"/>
        </a:xfrm>
      </p:grpSpPr>
      <p:sp>
        <p:nvSpPr>
          <p:cNvPr id="987" name="Google Shape;987;p6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8"/>
          <p:cNvSpPr txBox="1"/>
          <p:nvPr>
            <p:ph idx="1" type="subTitle"/>
          </p:nvPr>
        </p:nvSpPr>
        <p:spPr>
          <a:xfrm>
            <a:off x="5097875" y="2399725"/>
            <a:ext cx="2573400" cy="16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994" name="Google Shape;994;p68"/>
          <p:cNvSpPr txBox="1"/>
          <p:nvPr>
            <p:ph idx="2" type="subTitle"/>
          </p:nvPr>
        </p:nvSpPr>
        <p:spPr>
          <a:xfrm>
            <a:off x="5213950" y="2122028"/>
            <a:ext cx="2457300" cy="2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995" name="Google Shape;995;p68"/>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8"/>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8"/>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8"/>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8"/>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8"/>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8"/>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8"/>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8"/>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15">
    <p:bg>
      <p:bgPr>
        <a:solidFill>
          <a:schemeClr val="accent1"/>
        </a:solidFill>
      </p:bgPr>
    </p:bg>
    <p:spTree>
      <p:nvGrpSpPr>
        <p:cNvPr id="1009" name="Shape 1009"/>
        <p:cNvGrpSpPr/>
        <p:nvPr/>
      </p:nvGrpSpPr>
      <p:grpSpPr>
        <a:xfrm>
          <a:off x="0" y="0"/>
          <a:ext cx="0" cy="0"/>
          <a:chOff x="0" y="0"/>
          <a:chExt cx="0" cy="0"/>
        </a:xfrm>
      </p:grpSpPr>
      <p:sp>
        <p:nvSpPr>
          <p:cNvPr id="1010" name="Google Shape;1010;p6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7" name="Google Shape;1017;p69"/>
          <p:cNvSpPr txBox="1"/>
          <p:nvPr>
            <p:ph idx="1" type="subTitle"/>
          </p:nvPr>
        </p:nvSpPr>
        <p:spPr>
          <a:xfrm>
            <a:off x="1102400" y="1779725"/>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18" name="Google Shape;1018;p69"/>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9"/>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9"/>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9"/>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9"/>
          <p:cNvSpPr txBox="1"/>
          <p:nvPr>
            <p:ph idx="2" type="subTitle"/>
          </p:nvPr>
        </p:nvSpPr>
        <p:spPr>
          <a:xfrm>
            <a:off x="1102400" y="2453800"/>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30" name="Google Shape;1030;p69"/>
          <p:cNvSpPr txBox="1"/>
          <p:nvPr>
            <p:ph idx="3" type="subTitle"/>
          </p:nvPr>
        </p:nvSpPr>
        <p:spPr>
          <a:xfrm>
            <a:off x="1102400" y="3127875"/>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31" name="Google Shape;1031;p69"/>
          <p:cNvSpPr txBox="1"/>
          <p:nvPr>
            <p:ph idx="4" type="subTitle"/>
          </p:nvPr>
        </p:nvSpPr>
        <p:spPr>
          <a:xfrm>
            <a:off x="1102400" y="3801950"/>
            <a:ext cx="2705100" cy="47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8">
  <p:cSld name="CUSTOM_16">
    <p:bg>
      <p:bgPr>
        <a:solidFill>
          <a:schemeClr val="accent1"/>
        </a:solidFill>
      </p:bgPr>
    </p:bg>
    <p:spTree>
      <p:nvGrpSpPr>
        <p:cNvPr id="1032" name="Shape 1032"/>
        <p:cNvGrpSpPr/>
        <p:nvPr/>
      </p:nvGrpSpPr>
      <p:grpSpPr>
        <a:xfrm>
          <a:off x="0" y="0"/>
          <a:ext cx="0" cy="0"/>
          <a:chOff x="0" y="0"/>
          <a:chExt cx="0" cy="0"/>
        </a:xfrm>
      </p:grpSpPr>
      <p:sp>
        <p:nvSpPr>
          <p:cNvPr id="1033" name="Google Shape;1033;p7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0"/>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0"/>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0"/>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0"/>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0"/>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0"/>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0"/>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4" name="Google Shape;1054;p70"/>
          <p:cNvSpPr txBox="1"/>
          <p:nvPr>
            <p:ph idx="1" type="subTitle"/>
          </p:nvPr>
        </p:nvSpPr>
        <p:spPr>
          <a:xfrm>
            <a:off x="1076225" y="3056976"/>
            <a:ext cx="2067600" cy="10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055" name="Google Shape;1055;p70"/>
          <p:cNvSpPr txBox="1"/>
          <p:nvPr>
            <p:ph idx="2" type="subTitle"/>
          </p:nvPr>
        </p:nvSpPr>
        <p:spPr>
          <a:xfrm>
            <a:off x="1076225" y="2779276"/>
            <a:ext cx="20676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056" name="Google Shape;1056;p70"/>
          <p:cNvSpPr txBox="1"/>
          <p:nvPr>
            <p:ph idx="3" type="subTitle"/>
          </p:nvPr>
        </p:nvSpPr>
        <p:spPr>
          <a:xfrm>
            <a:off x="6002050" y="3056976"/>
            <a:ext cx="2067600" cy="10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057" name="Google Shape;1057;p70"/>
          <p:cNvSpPr txBox="1"/>
          <p:nvPr>
            <p:ph idx="4" type="subTitle"/>
          </p:nvPr>
        </p:nvSpPr>
        <p:spPr>
          <a:xfrm>
            <a:off x="6002050" y="2779276"/>
            <a:ext cx="20676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grpSp>
        <p:nvGrpSpPr>
          <p:cNvPr id="85" name="Google Shape;85;p26"/>
          <p:cNvGrpSpPr/>
          <p:nvPr/>
        </p:nvGrpSpPr>
        <p:grpSpPr>
          <a:xfrm>
            <a:off x="270825" y="111595"/>
            <a:ext cx="8602334" cy="4930561"/>
            <a:chOff x="270825" y="111595"/>
            <a:chExt cx="8602334" cy="4930561"/>
          </a:xfrm>
        </p:grpSpPr>
        <p:sp>
          <p:nvSpPr>
            <p:cNvPr id="86" name="Google Shape;86;p2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26"/>
          <p:cNvGrpSpPr/>
          <p:nvPr/>
        </p:nvGrpSpPr>
        <p:grpSpPr>
          <a:xfrm>
            <a:off x="326011" y="326378"/>
            <a:ext cx="2449272" cy="4547268"/>
            <a:chOff x="326011" y="326378"/>
            <a:chExt cx="2449272" cy="4547268"/>
          </a:xfrm>
        </p:grpSpPr>
        <p:sp>
          <p:nvSpPr>
            <p:cNvPr id="91" name="Google Shape;91;p26"/>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6"/>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6"/>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6"/>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6"/>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6"/>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26"/>
          <p:cNvSpPr/>
          <p:nvPr/>
        </p:nvSpPr>
        <p:spPr>
          <a:xfrm>
            <a:off x="1112444" y="881950"/>
            <a:ext cx="6879600" cy="3726600"/>
          </a:xfrm>
          <a:prstGeom prst="roundRect">
            <a:avLst>
              <a:gd fmla="val 5212" name="adj"/>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6" name="Google Shape;106;p26"/>
          <p:cNvSpPr txBox="1"/>
          <p:nvPr>
            <p:ph idx="1" type="subTitle"/>
          </p:nvPr>
        </p:nvSpPr>
        <p:spPr>
          <a:xfrm>
            <a:off x="1619921" y="2864785"/>
            <a:ext cx="59043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6500">
                <a:solidFill>
                  <a:schemeClr val="lt1"/>
                </a:solidFill>
              </a:defRPr>
            </a:lvl1pPr>
            <a:lvl2pPr lvl="1" algn="ctr">
              <a:lnSpc>
                <a:spcPct val="100000"/>
              </a:lnSpc>
              <a:spcBef>
                <a:spcPts val="0"/>
              </a:spcBef>
              <a:spcAft>
                <a:spcPts val="0"/>
              </a:spcAft>
              <a:buSzPts val="1400"/>
              <a:buNone/>
              <a:defRPr b="1" sz="6500">
                <a:solidFill>
                  <a:schemeClr val="lt1"/>
                </a:solidFill>
              </a:defRPr>
            </a:lvl2pPr>
            <a:lvl3pPr lvl="2" algn="ctr">
              <a:lnSpc>
                <a:spcPct val="100000"/>
              </a:lnSpc>
              <a:spcBef>
                <a:spcPts val="0"/>
              </a:spcBef>
              <a:spcAft>
                <a:spcPts val="0"/>
              </a:spcAft>
              <a:buSzPts val="1400"/>
              <a:buNone/>
              <a:defRPr b="1" sz="6500">
                <a:solidFill>
                  <a:schemeClr val="lt1"/>
                </a:solidFill>
              </a:defRPr>
            </a:lvl3pPr>
            <a:lvl4pPr lvl="3" algn="ctr">
              <a:lnSpc>
                <a:spcPct val="100000"/>
              </a:lnSpc>
              <a:spcBef>
                <a:spcPts val="0"/>
              </a:spcBef>
              <a:spcAft>
                <a:spcPts val="0"/>
              </a:spcAft>
              <a:buSzPts val="1400"/>
              <a:buNone/>
              <a:defRPr b="1" sz="6500">
                <a:solidFill>
                  <a:schemeClr val="lt1"/>
                </a:solidFill>
              </a:defRPr>
            </a:lvl4pPr>
            <a:lvl5pPr lvl="4" algn="ctr">
              <a:lnSpc>
                <a:spcPct val="100000"/>
              </a:lnSpc>
              <a:spcBef>
                <a:spcPts val="0"/>
              </a:spcBef>
              <a:spcAft>
                <a:spcPts val="0"/>
              </a:spcAft>
              <a:buSzPts val="1400"/>
              <a:buNone/>
              <a:defRPr b="1" sz="6500">
                <a:solidFill>
                  <a:schemeClr val="lt1"/>
                </a:solidFill>
              </a:defRPr>
            </a:lvl5pPr>
            <a:lvl6pPr lvl="5" algn="ctr">
              <a:lnSpc>
                <a:spcPct val="100000"/>
              </a:lnSpc>
              <a:spcBef>
                <a:spcPts val="0"/>
              </a:spcBef>
              <a:spcAft>
                <a:spcPts val="0"/>
              </a:spcAft>
              <a:buSzPts val="1400"/>
              <a:buNone/>
              <a:defRPr b="1" sz="6500">
                <a:solidFill>
                  <a:schemeClr val="lt1"/>
                </a:solidFill>
              </a:defRPr>
            </a:lvl6pPr>
            <a:lvl7pPr lvl="6" algn="ctr">
              <a:lnSpc>
                <a:spcPct val="100000"/>
              </a:lnSpc>
              <a:spcBef>
                <a:spcPts val="0"/>
              </a:spcBef>
              <a:spcAft>
                <a:spcPts val="0"/>
              </a:spcAft>
              <a:buSzPts val="1400"/>
              <a:buNone/>
              <a:defRPr b="1" sz="6500">
                <a:solidFill>
                  <a:schemeClr val="lt1"/>
                </a:solidFill>
              </a:defRPr>
            </a:lvl7pPr>
            <a:lvl8pPr lvl="7" algn="ctr">
              <a:lnSpc>
                <a:spcPct val="100000"/>
              </a:lnSpc>
              <a:spcBef>
                <a:spcPts val="0"/>
              </a:spcBef>
              <a:spcAft>
                <a:spcPts val="0"/>
              </a:spcAft>
              <a:buSzPts val="1400"/>
              <a:buNone/>
              <a:defRPr b="1" sz="6500">
                <a:solidFill>
                  <a:schemeClr val="lt1"/>
                </a:solidFill>
              </a:defRPr>
            </a:lvl8pPr>
            <a:lvl9pPr lvl="8" algn="ctr">
              <a:lnSpc>
                <a:spcPct val="100000"/>
              </a:lnSpc>
              <a:spcBef>
                <a:spcPts val="0"/>
              </a:spcBef>
              <a:spcAft>
                <a:spcPts val="0"/>
              </a:spcAft>
              <a:buSzPts val="1400"/>
              <a:buNone/>
              <a:defRPr b="1" sz="6500">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17">
    <p:bg>
      <p:bgPr>
        <a:solidFill>
          <a:schemeClr val="accent1"/>
        </a:solidFill>
      </p:bgPr>
    </p:bg>
    <p:spTree>
      <p:nvGrpSpPr>
        <p:cNvPr id="1058" name="Shape 1058"/>
        <p:cNvGrpSpPr/>
        <p:nvPr/>
      </p:nvGrpSpPr>
      <p:grpSpPr>
        <a:xfrm>
          <a:off x="0" y="0"/>
          <a:ext cx="0" cy="0"/>
          <a:chOff x="0" y="0"/>
          <a:chExt cx="0" cy="0"/>
        </a:xfrm>
      </p:grpSpPr>
      <p:sp>
        <p:nvSpPr>
          <p:cNvPr id="1059" name="Google Shape;1059;p7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1"/>
          <p:cNvSpPr txBox="1"/>
          <p:nvPr>
            <p:ph idx="1" type="subTitle"/>
          </p:nvPr>
        </p:nvSpPr>
        <p:spPr>
          <a:xfrm>
            <a:off x="861250" y="2057275"/>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66" name="Google Shape;1066;p71"/>
          <p:cNvSpPr txBox="1"/>
          <p:nvPr>
            <p:ph type="title"/>
          </p:nvPr>
        </p:nvSpPr>
        <p:spPr>
          <a:xfrm>
            <a:off x="3472163" y="2182525"/>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67" name="Google Shape;1067;p71"/>
          <p:cNvSpPr txBox="1"/>
          <p:nvPr>
            <p:ph idx="2" type="subTitle"/>
          </p:nvPr>
        </p:nvSpPr>
        <p:spPr>
          <a:xfrm>
            <a:off x="861250" y="2767375"/>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68" name="Google Shape;1068;p71"/>
          <p:cNvSpPr txBox="1"/>
          <p:nvPr>
            <p:ph idx="3" type="title"/>
          </p:nvPr>
        </p:nvSpPr>
        <p:spPr>
          <a:xfrm>
            <a:off x="3472163" y="2892625"/>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69" name="Google Shape;1069;p71"/>
          <p:cNvSpPr txBox="1"/>
          <p:nvPr>
            <p:ph idx="4" type="subTitle"/>
          </p:nvPr>
        </p:nvSpPr>
        <p:spPr>
          <a:xfrm>
            <a:off x="861250" y="3484677"/>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070" name="Google Shape;1070;p71"/>
          <p:cNvSpPr txBox="1"/>
          <p:nvPr>
            <p:ph idx="5" type="title"/>
          </p:nvPr>
        </p:nvSpPr>
        <p:spPr>
          <a:xfrm>
            <a:off x="3472163" y="3609927"/>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71" name="Google Shape;1071;p71"/>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1"/>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1"/>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1"/>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1"/>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1"/>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1"/>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9">
  <p:cSld name="CUSTOM_18">
    <p:bg>
      <p:bgPr>
        <a:solidFill>
          <a:schemeClr val="accent3"/>
        </a:solidFill>
      </p:bgPr>
    </p:bg>
    <p:spTree>
      <p:nvGrpSpPr>
        <p:cNvPr id="1078" name="Shape 1078"/>
        <p:cNvGrpSpPr/>
        <p:nvPr/>
      </p:nvGrpSpPr>
      <p:grpSpPr>
        <a:xfrm>
          <a:off x="0" y="0"/>
          <a:ext cx="0" cy="0"/>
          <a:chOff x="0" y="0"/>
          <a:chExt cx="0" cy="0"/>
        </a:xfrm>
      </p:grpSpPr>
      <p:sp>
        <p:nvSpPr>
          <p:cNvPr id="1079" name="Google Shape;1079;p7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2"/>
          <p:cNvSpPr/>
          <p:nvPr/>
        </p:nvSpPr>
        <p:spPr>
          <a:xfrm>
            <a:off x="7130647" y="42118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2"/>
          <p:cNvSpPr/>
          <p:nvPr/>
        </p:nvSpPr>
        <p:spPr>
          <a:xfrm>
            <a:off x="5259517" y="1576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2"/>
          <p:cNvSpPr/>
          <p:nvPr/>
        </p:nvSpPr>
        <p:spPr>
          <a:xfrm>
            <a:off x="1817417" y="17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2"/>
          <p:cNvSpPr/>
          <p:nvPr/>
        </p:nvSpPr>
        <p:spPr>
          <a:xfrm>
            <a:off x="532467" y="2380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2"/>
          <p:cNvSpPr/>
          <p:nvPr/>
        </p:nvSpPr>
        <p:spPr>
          <a:xfrm>
            <a:off x="552867" y="4195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2"/>
          <p:cNvSpPr/>
          <p:nvPr/>
        </p:nvSpPr>
        <p:spPr>
          <a:xfrm>
            <a:off x="444367" y="324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2"/>
          <p:cNvSpPr/>
          <p:nvPr/>
        </p:nvSpPr>
        <p:spPr>
          <a:xfrm>
            <a:off x="38312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2"/>
          <p:cNvSpPr/>
          <p:nvPr/>
        </p:nvSpPr>
        <p:spPr>
          <a:xfrm>
            <a:off x="19085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2"/>
          <p:cNvSpPr/>
          <p:nvPr/>
        </p:nvSpPr>
        <p:spPr>
          <a:xfrm>
            <a:off x="5793617" y="40942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2"/>
          <p:cNvSpPr/>
          <p:nvPr/>
        </p:nvSpPr>
        <p:spPr>
          <a:xfrm>
            <a:off x="16656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2"/>
          <p:cNvSpPr/>
          <p:nvPr/>
        </p:nvSpPr>
        <p:spPr>
          <a:xfrm>
            <a:off x="522336" y="12993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2"/>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3600"/>
              <a:buNone/>
              <a:defRPr b="1">
                <a:solidFill>
                  <a:schemeClr val="accent3"/>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
        <p:nvSpPr>
          <p:cNvPr id="1097" name="Google Shape;1097;p72"/>
          <p:cNvSpPr txBox="1"/>
          <p:nvPr>
            <p:ph idx="1" type="subTitle"/>
          </p:nvPr>
        </p:nvSpPr>
        <p:spPr>
          <a:xfrm>
            <a:off x="2184221" y="2504251"/>
            <a:ext cx="20667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1098" name="Google Shape;1098;p72"/>
          <p:cNvSpPr txBox="1"/>
          <p:nvPr>
            <p:ph idx="2" type="subTitle"/>
          </p:nvPr>
        </p:nvSpPr>
        <p:spPr>
          <a:xfrm>
            <a:off x="2184221" y="2776251"/>
            <a:ext cx="2067600" cy="89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099" name="Google Shape;1099;p72"/>
          <p:cNvSpPr txBox="1"/>
          <p:nvPr>
            <p:ph idx="3" type="subTitle"/>
          </p:nvPr>
        </p:nvSpPr>
        <p:spPr>
          <a:xfrm>
            <a:off x="5857913" y="2504251"/>
            <a:ext cx="2066400" cy="2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1100" name="Google Shape;1100;p72"/>
          <p:cNvSpPr txBox="1"/>
          <p:nvPr>
            <p:ph idx="4" type="subTitle"/>
          </p:nvPr>
        </p:nvSpPr>
        <p:spPr>
          <a:xfrm>
            <a:off x="5859113" y="2776251"/>
            <a:ext cx="2066700" cy="89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101" name="Google Shape;1101;p72"/>
          <p:cNvSpPr/>
          <p:nvPr/>
        </p:nvSpPr>
        <p:spPr>
          <a:xfrm>
            <a:off x="4691886"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2"/>
          <p:cNvSpPr/>
          <p:nvPr/>
        </p:nvSpPr>
        <p:spPr>
          <a:xfrm>
            <a:off x="3202117" y="4167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2"/>
          <p:cNvSpPr/>
          <p:nvPr/>
        </p:nvSpPr>
        <p:spPr>
          <a:xfrm>
            <a:off x="6389598" y="1468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2"/>
          <p:cNvSpPr/>
          <p:nvPr/>
        </p:nvSpPr>
        <p:spPr>
          <a:xfrm>
            <a:off x="5454247" y="325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0">
    <p:bg>
      <p:bgPr>
        <a:solidFill>
          <a:schemeClr val="accent4"/>
        </a:solidFill>
      </p:bgPr>
    </p:bg>
    <p:spTree>
      <p:nvGrpSpPr>
        <p:cNvPr id="1105" name="Shape 1105"/>
        <p:cNvGrpSpPr/>
        <p:nvPr/>
      </p:nvGrpSpPr>
      <p:grpSpPr>
        <a:xfrm>
          <a:off x="0" y="0"/>
          <a:ext cx="0" cy="0"/>
          <a:chOff x="0" y="0"/>
          <a:chExt cx="0" cy="0"/>
        </a:xfrm>
      </p:grpSpPr>
      <p:sp>
        <p:nvSpPr>
          <p:cNvPr id="1106" name="Google Shape;1106;p7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3"/>
          <p:cNvSpPr txBox="1"/>
          <p:nvPr>
            <p:ph idx="1" type="subTitle"/>
          </p:nvPr>
        </p:nvSpPr>
        <p:spPr>
          <a:xfrm>
            <a:off x="3717099" y="1676075"/>
            <a:ext cx="38400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1113" name="Google Shape;1113;p73"/>
          <p:cNvSpPr txBox="1"/>
          <p:nvPr>
            <p:ph idx="2" type="subTitle"/>
          </p:nvPr>
        </p:nvSpPr>
        <p:spPr>
          <a:xfrm>
            <a:off x="3717099" y="1961600"/>
            <a:ext cx="3840000" cy="3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114" name="Google Shape;1114;p73"/>
          <p:cNvSpPr txBox="1"/>
          <p:nvPr>
            <p:ph idx="3" type="subTitle"/>
          </p:nvPr>
        </p:nvSpPr>
        <p:spPr>
          <a:xfrm>
            <a:off x="3717099" y="2738363"/>
            <a:ext cx="3840000" cy="2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1115" name="Google Shape;1115;p73"/>
          <p:cNvSpPr txBox="1"/>
          <p:nvPr>
            <p:ph idx="4" type="subTitle"/>
          </p:nvPr>
        </p:nvSpPr>
        <p:spPr>
          <a:xfrm>
            <a:off x="3717099" y="3022388"/>
            <a:ext cx="3840000" cy="3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116" name="Google Shape;1116;p73"/>
          <p:cNvSpPr txBox="1"/>
          <p:nvPr>
            <p:ph idx="5" type="subTitle"/>
          </p:nvPr>
        </p:nvSpPr>
        <p:spPr>
          <a:xfrm>
            <a:off x="3717099" y="3796150"/>
            <a:ext cx="3840000" cy="23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1117" name="Google Shape;1117;p73"/>
          <p:cNvSpPr txBox="1"/>
          <p:nvPr>
            <p:ph idx="6" type="subTitle"/>
          </p:nvPr>
        </p:nvSpPr>
        <p:spPr>
          <a:xfrm>
            <a:off x="3717099" y="4081675"/>
            <a:ext cx="3840000" cy="3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grpSp>
        <p:nvGrpSpPr>
          <p:cNvPr id="1118" name="Google Shape;1118;p73"/>
          <p:cNvGrpSpPr/>
          <p:nvPr/>
        </p:nvGrpSpPr>
        <p:grpSpPr>
          <a:xfrm>
            <a:off x="370211" y="189025"/>
            <a:ext cx="7454476" cy="4778746"/>
            <a:chOff x="370211" y="189025"/>
            <a:chExt cx="7454476" cy="4778746"/>
          </a:xfrm>
        </p:grpSpPr>
        <p:sp>
          <p:nvSpPr>
            <p:cNvPr id="1119" name="Google Shape;1119;p73"/>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3"/>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3"/>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3"/>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3"/>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3"/>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3"/>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3"/>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3"/>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2" name="Google Shape;1132;p73"/>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21">
    <p:bg>
      <p:bgPr>
        <a:solidFill>
          <a:schemeClr val="accent4"/>
        </a:solidFill>
      </p:bgPr>
    </p:bg>
    <p:spTree>
      <p:nvGrpSpPr>
        <p:cNvPr id="1133" name="Shape 1133"/>
        <p:cNvGrpSpPr/>
        <p:nvPr/>
      </p:nvGrpSpPr>
      <p:grpSpPr>
        <a:xfrm>
          <a:off x="0" y="0"/>
          <a:ext cx="0" cy="0"/>
          <a:chOff x="0" y="0"/>
          <a:chExt cx="0" cy="0"/>
        </a:xfrm>
      </p:grpSpPr>
      <p:sp>
        <p:nvSpPr>
          <p:cNvPr id="1134" name="Google Shape;1134;p7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4"/>
          <p:cNvSpPr txBox="1"/>
          <p:nvPr>
            <p:ph idx="1" type="subTitle"/>
          </p:nvPr>
        </p:nvSpPr>
        <p:spPr>
          <a:xfrm>
            <a:off x="1480150" y="2515800"/>
            <a:ext cx="2457300" cy="141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141" name="Google Shape;1141;p74"/>
          <p:cNvSpPr txBox="1"/>
          <p:nvPr>
            <p:ph idx="2" type="subTitle"/>
          </p:nvPr>
        </p:nvSpPr>
        <p:spPr>
          <a:xfrm>
            <a:off x="1480150" y="2238100"/>
            <a:ext cx="2457300" cy="23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0"/>
              </a:spcBef>
              <a:spcAft>
                <a:spcPts val="0"/>
              </a:spcAft>
              <a:buSzPts val="1400"/>
              <a:buNone/>
              <a:defRPr b="1">
                <a:solidFill>
                  <a:schemeClr val="accent4"/>
                </a:solidFill>
              </a:defRPr>
            </a:lvl2pPr>
            <a:lvl3pPr lvl="2" algn="r">
              <a:lnSpc>
                <a:spcPct val="100000"/>
              </a:lnSpc>
              <a:spcBef>
                <a:spcPts val="0"/>
              </a:spcBef>
              <a:spcAft>
                <a:spcPts val="0"/>
              </a:spcAft>
              <a:buSzPts val="1400"/>
              <a:buNone/>
              <a:defRPr b="1">
                <a:solidFill>
                  <a:schemeClr val="accent4"/>
                </a:solidFill>
              </a:defRPr>
            </a:lvl3pPr>
            <a:lvl4pPr lvl="3" algn="r">
              <a:lnSpc>
                <a:spcPct val="100000"/>
              </a:lnSpc>
              <a:spcBef>
                <a:spcPts val="0"/>
              </a:spcBef>
              <a:spcAft>
                <a:spcPts val="0"/>
              </a:spcAft>
              <a:buSzPts val="1400"/>
              <a:buNone/>
              <a:defRPr b="1">
                <a:solidFill>
                  <a:schemeClr val="accent4"/>
                </a:solidFill>
              </a:defRPr>
            </a:lvl4pPr>
            <a:lvl5pPr lvl="4" algn="r">
              <a:lnSpc>
                <a:spcPct val="100000"/>
              </a:lnSpc>
              <a:spcBef>
                <a:spcPts val="0"/>
              </a:spcBef>
              <a:spcAft>
                <a:spcPts val="0"/>
              </a:spcAft>
              <a:buSzPts val="1400"/>
              <a:buNone/>
              <a:defRPr b="1">
                <a:solidFill>
                  <a:schemeClr val="accent4"/>
                </a:solidFill>
              </a:defRPr>
            </a:lvl5pPr>
            <a:lvl6pPr lvl="5" algn="r">
              <a:lnSpc>
                <a:spcPct val="100000"/>
              </a:lnSpc>
              <a:spcBef>
                <a:spcPts val="0"/>
              </a:spcBef>
              <a:spcAft>
                <a:spcPts val="0"/>
              </a:spcAft>
              <a:buSzPts val="1400"/>
              <a:buNone/>
              <a:defRPr b="1">
                <a:solidFill>
                  <a:schemeClr val="accent4"/>
                </a:solidFill>
              </a:defRPr>
            </a:lvl6pPr>
            <a:lvl7pPr lvl="6" algn="r">
              <a:lnSpc>
                <a:spcPct val="100000"/>
              </a:lnSpc>
              <a:spcBef>
                <a:spcPts val="0"/>
              </a:spcBef>
              <a:spcAft>
                <a:spcPts val="0"/>
              </a:spcAft>
              <a:buSzPts val="1400"/>
              <a:buNone/>
              <a:defRPr b="1">
                <a:solidFill>
                  <a:schemeClr val="accent4"/>
                </a:solidFill>
              </a:defRPr>
            </a:lvl7pPr>
            <a:lvl8pPr lvl="7" algn="r">
              <a:lnSpc>
                <a:spcPct val="100000"/>
              </a:lnSpc>
              <a:spcBef>
                <a:spcPts val="0"/>
              </a:spcBef>
              <a:spcAft>
                <a:spcPts val="0"/>
              </a:spcAft>
              <a:buSzPts val="1400"/>
              <a:buNone/>
              <a:defRPr b="1">
                <a:solidFill>
                  <a:schemeClr val="accent4"/>
                </a:solidFill>
              </a:defRPr>
            </a:lvl8pPr>
            <a:lvl9pPr lvl="8" algn="r">
              <a:lnSpc>
                <a:spcPct val="100000"/>
              </a:lnSpc>
              <a:spcBef>
                <a:spcPts val="0"/>
              </a:spcBef>
              <a:spcAft>
                <a:spcPts val="0"/>
              </a:spcAft>
              <a:buSzPts val="1400"/>
              <a:buNone/>
              <a:defRPr b="1">
                <a:solidFill>
                  <a:schemeClr val="accent4"/>
                </a:solidFill>
              </a:defRPr>
            </a:lvl9pPr>
          </a:lstStyle>
          <a:p/>
        </p:txBody>
      </p:sp>
      <p:sp>
        <p:nvSpPr>
          <p:cNvPr id="1142" name="Google Shape;1142;p74"/>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4"/>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4"/>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4"/>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4"/>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4"/>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4"/>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4"/>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4"/>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4"/>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p:cSld name="CUSTOM_22">
    <p:bg>
      <p:bgPr>
        <a:solidFill>
          <a:schemeClr val="accent2"/>
        </a:solidFill>
      </p:bgPr>
    </p:bg>
    <p:spTree>
      <p:nvGrpSpPr>
        <p:cNvPr id="1156" name="Shape 1156"/>
        <p:cNvGrpSpPr/>
        <p:nvPr/>
      </p:nvGrpSpPr>
      <p:grpSpPr>
        <a:xfrm>
          <a:off x="0" y="0"/>
          <a:ext cx="0" cy="0"/>
          <a:chOff x="0" y="0"/>
          <a:chExt cx="0" cy="0"/>
        </a:xfrm>
      </p:grpSpPr>
      <p:grpSp>
        <p:nvGrpSpPr>
          <p:cNvPr id="1157" name="Google Shape;1157;p75"/>
          <p:cNvGrpSpPr/>
          <p:nvPr/>
        </p:nvGrpSpPr>
        <p:grpSpPr>
          <a:xfrm>
            <a:off x="270825" y="111595"/>
            <a:ext cx="8602334" cy="4930561"/>
            <a:chOff x="270825" y="111595"/>
            <a:chExt cx="8602334" cy="4930561"/>
          </a:xfrm>
        </p:grpSpPr>
        <p:sp>
          <p:nvSpPr>
            <p:cNvPr id="1158" name="Google Shape;1158;p7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75"/>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5"/>
          <p:cNvSpPr/>
          <p:nvPr/>
        </p:nvSpPr>
        <p:spPr>
          <a:xfrm>
            <a:off x="923358" y="1788875"/>
            <a:ext cx="3544500" cy="2696100"/>
          </a:xfrm>
          <a:prstGeom prst="roundRect">
            <a:avLst>
              <a:gd fmla="val 271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4" name="Google Shape;1164;p75"/>
          <p:cNvGrpSpPr/>
          <p:nvPr/>
        </p:nvGrpSpPr>
        <p:grpSpPr>
          <a:xfrm>
            <a:off x="926843" y="1611061"/>
            <a:ext cx="321650" cy="75600"/>
            <a:chOff x="482650" y="250775"/>
            <a:chExt cx="321650" cy="75600"/>
          </a:xfrm>
        </p:grpSpPr>
        <p:sp>
          <p:nvSpPr>
            <p:cNvPr id="1165" name="Google Shape;1165;p7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7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75"/>
          <p:cNvGrpSpPr/>
          <p:nvPr/>
        </p:nvGrpSpPr>
        <p:grpSpPr>
          <a:xfrm>
            <a:off x="326011" y="203652"/>
            <a:ext cx="4396509" cy="4669994"/>
            <a:chOff x="326011" y="203652"/>
            <a:chExt cx="4396509" cy="4669994"/>
          </a:xfrm>
        </p:grpSpPr>
        <p:sp>
          <p:nvSpPr>
            <p:cNvPr id="1171" name="Google Shape;1171;p75"/>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5"/>
            <p:cNvSpPr/>
            <p:nvPr/>
          </p:nvSpPr>
          <p:spPr>
            <a:xfrm>
              <a:off x="458917" y="3633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5"/>
            <p:cNvSpPr/>
            <p:nvPr/>
          </p:nvSpPr>
          <p:spPr>
            <a:xfrm>
              <a:off x="445817" y="2160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5"/>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5"/>
            <p:cNvSpPr/>
            <p:nvPr/>
          </p:nvSpPr>
          <p:spPr>
            <a:xfrm>
              <a:off x="2068067" y="2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5"/>
            <p:cNvSpPr/>
            <p:nvPr/>
          </p:nvSpPr>
          <p:spPr>
            <a:xfrm>
              <a:off x="326011" y="2864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5"/>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5"/>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5"/>
            <p:cNvSpPr/>
            <p:nvPr/>
          </p:nvSpPr>
          <p:spPr>
            <a:xfrm>
              <a:off x="4421498" y="12430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5"/>
            <p:cNvSpPr/>
            <p:nvPr/>
          </p:nvSpPr>
          <p:spPr>
            <a:xfrm>
              <a:off x="369936" y="16041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2" name="Google Shape;1182;p75"/>
          <p:cNvSpPr txBox="1"/>
          <p:nvPr>
            <p:ph type="title"/>
          </p:nvPr>
        </p:nvSpPr>
        <p:spPr>
          <a:xfrm>
            <a:off x="920893" y="2751097"/>
            <a:ext cx="35445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6500"/>
              <a:buNone/>
              <a:defRPr sz="65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83" name="Google Shape;1183;p75"/>
          <p:cNvSpPr txBox="1"/>
          <p:nvPr>
            <p:ph idx="1" type="subTitle"/>
          </p:nvPr>
        </p:nvSpPr>
        <p:spPr>
          <a:xfrm>
            <a:off x="1396100" y="2355525"/>
            <a:ext cx="25941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184" name="Google Shape;1184;p75"/>
          <p:cNvSpPr txBox="1"/>
          <p:nvPr>
            <p:ph idx="2"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b="1">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3">
    <p:bg>
      <p:bgPr>
        <a:solidFill>
          <a:schemeClr val="accent2"/>
        </a:solidFill>
      </p:bgPr>
    </p:bg>
    <p:spTree>
      <p:nvGrpSpPr>
        <p:cNvPr id="1185" name="Shape 1185"/>
        <p:cNvGrpSpPr/>
        <p:nvPr/>
      </p:nvGrpSpPr>
      <p:grpSpPr>
        <a:xfrm>
          <a:off x="0" y="0"/>
          <a:ext cx="0" cy="0"/>
          <a:chOff x="0" y="0"/>
          <a:chExt cx="0" cy="0"/>
        </a:xfrm>
      </p:grpSpPr>
      <p:sp>
        <p:nvSpPr>
          <p:cNvPr id="1186" name="Google Shape;1186;p7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6"/>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6"/>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9" name="Google Shape;1189;p76"/>
          <p:cNvGrpSpPr/>
          <p:nvPr/>
        </p:nvGrpSpPr>
        <p:grpSpPr>
          <a:xfrm>
            <a:off x="926843" y="1611061"/>
            <a:ext cx="321650" cy="75600"/>
            <a:chOff x="482650" y="250775"/>
            <a:chExt cx="321650" cy="75600"/>
          </a:xfrm>
        </p:grpSpPr>
        <p:sp>
          <p:nvSpPr>
            <p:cNvPr id="1190" name="Google Shape;1190;p7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3" name="Google Shape;1193;p7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6"/>
          <p:cNvSpPr/>
          <p:nvPr/>
        </p:nvSpPr>
        <p:spPr>
          <a:xfrm flipH="1" rot="10800000">
            <a:off x="7747518" y="3014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6"/>
          <p:cNvSpPr/>
          <p:nvPr/>
        </p:nvSpPr>
        <p:spPr>
          <a:xfrm flipH="1" rot="10800000">
            <a:off x="5313439" y="372697"/>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6"/>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6"/>
          <p:cNvSpPr/>
          <p:nvPr/>
        </p:nvSpPr>
        <p:spPr>
          <a:xfrm flipH="1" rot="10800000">
            <a:off x="713339" y="31644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6"/>
          <p:cNvSpPr/>
          <p:nvPr/>
        </p:nvSpPr>
        <p:spPr>
          <a:xfrm flipH="1" rot="10800000">
            <a:off x="3231139" y="26361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6"/>
          <p:cNvSpPr/>
          <p:nvPr/>
        </p:nvSpPr>
        <p:spPr>
          <a:xfrm flipH="1" rot="10800000">
            <a:off x="530739" y="16108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6"/>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6"/>
          <p:cNvSpPr txBox="1"/>
          <p:nvPr>
            <p:ph idx="1" type="subTitle"/>
          </p:nvPr>
        </p:nvSpPr>
        <p:spPr>
          <a:xfrm>
            <a:off x="4824975" y="2146325"/>
            <a:ext cx="3053700" cy="15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solidFill>
                  <a:schemeClr val="accent4"/>
                </a:solidFill>
              </a:defRPr>
            </a:lvl1pPr>
            <a:lvl2pPr lvl="1" algn="ctr">
              <a:lnSpc>
                <a:spcPct val="100000"/>
              </a:lnSpc>
              <a:spcBef>
                <a:spcPts val="0"/>
              </a:spcBef>
              <a:spcAft>
                <a:spcPts val="0"/>
              </a:spcAft>
              <a:buSzPts val="1400"/>
              <a:buNone/>
              <a:defRPr b="1" sz="1600">
                <a:solidFill>
                  <a:schemeClr val="accent4"/>
                </a:solidFill>
              </a:defRPr>
            </a:lvl2pPr>
            <a:lvl3pPr lvl="2" algn="ctr">
              <a:lnSpc>
                <a:spcPct val="100000"/>
              </a:lnSpc>
              <a:spcBef>
                <a:spcPts val="0"/>
              </a:spcBef>
              <a:spcAft>
                <a:spcPts val="0"/>
              </a:spcAft>
              <a:buSzPts val="1400"/>
              <a:buNone/>
              <a:defRPr b="1" sz="1600">
                <a:solidFill>
                  <a:schemeClr val="accent4"/>
                </a:solidFill>
              </a:defRPr>
            </a:lvl3pPr>
            <a:lvl4pPr lvl="3" algn="ctr">
              <a:lnSpc>
                <a:spcPct val="100000"/>
              </a:lnSpc>
              <a:spcBef>
                <a:spcPts val="0"/>
              </a:spcBef>
              <a:spcAft>
                <a:spcPts val="0"/>
              </a:spcAft>
              <a:buSzPts val="1400"/>
              <a:buNone/>
              <a:defRPr b="1" sz="1600">
                <a:solidFill>
                  <a:schemeClr val="accent4"/>
                </a:solidFill>
              </a:defRPr>
            </a:lvl4pPr>
            <a:lvl5pPr lvl="4" algn="ctr">
              <a:lnSpc>
                <a:spcPct val="100000"/>
              </a:lnSpc>
              <a:spcBef>
                <a:spcPts val="0"/>
              </a:spcBef>
              <a:spcAft>
                <a:spcPts val="0"/>
              </a:spcAft>
              <a:buSzPts val="1400"/>
              <a:buNone/>
              <a:defRPr b="1" sz="1600">
                <a:solidFill>
                  <a:schemeClr val="accent4"/>
                </a:solidFill>
              </a:defRPr>
            </a:lvl5pPr>
            <a:lvl6pPr lvl="5" algn="ctr">
              <a:lnSpc>
                <a:spcPct val="100000"/>
              </a:lnSpc>
              <a:spcBef>
                <a:spcPts val="0"/>
              </a:spcBef>
              <a:spcAft>
                <a:spcPts val="0"/>
              </a:spcAft>
              <a:buSzPts val="1400"/>
              <a:buNone/>
              <a:defRPr b="1" sz="1600">
                <a:solidFill>
                  <a:schemeClr val="accent4"/>
                </a:solidFill>
              </a:defRPr>
            </a:lvl6pPr>
            <a:lvl7pPr lvl="6" algn="ctr">
              <a:lnSpc>
                <a:spcPct val="100000"/>
              </a:lnSpc>
              <a:spcBef>
                <a:spcPts val="0"/>
              </a:spcBef>
              <a:spcAft>
                <a:spcPts val="0"/>
              </a:spcAft>
              <a:buSzPts val="1400"/>
              <a:buNone/>
              <a:defRPr b="1" sz="1600">
                <a:solidFill>
                  <a:schemeClr val="accent4"/>
                </a:solidFill>
              </a:defRPr>
            </a:lvl7pPr>
            <a:lvl8pPr lvl="7" algn="ctr">
              <a:lnSpc>
                <a:spcPct val="100000"/>
              </a:lnSpc>
              <a:spcBef>
                <a:spcPts val="0"/>
              </a:spcBef>
              <a:spcAft>
                <a:spcPts val="0"/>
              </a:spcAft>
              <a:buSzPts val="1400"/>
              <a:buNone/>
              <a:defRPr b="1" sz="1600">
                <a:solidFill>
                  <a:schemeClr val="accent4"/>
                </a:solidFill>
              </a:defRPr>
            </a:lvl8pPr>
            <a:lvl9pPr lvl="8" algn="ctr">
              <a:lnSpc>
                <a:spcPct val="100000"/>
              </a:lnSpc>
              <a:spcBef>
                <a:spcPts val="0"/>
              </a:spcBef>
              <a:spcAft>
                <a:spcPts val="0"/>
              </a:spcAft>
              <a:buSzPts val="1400"/>
              <a:buNone/>
              <a:defRPr b="1" sz="1600">
                <a:solidFill>
                  <a:schemeClr val="accent4"/>
                </a:solidFill>
              </a:defRPr>
            </a:lvl9pPr>
          </a:lstStyle>
          <a:p/>
        </p:txBody>
      </p:sp>
      <p:sp>
        <p:nvSpPr>
          <p:cNvPr id="1206" name="Google Shape;1206;p76"/>
          <p:cNvSpPr txBox="1"/>
          <p:nvPr>
            <p:ph type="title"/>
          </p:nvPr>
        </p:nvSpPr>
        <p:spPr>
          <a:xfrm>
            <a:off x="5295225" y="3775900"/>
            <a:ext cx="2113200" cy="39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4">
    <p:spTree>
      <p:nvGrpSpPr>
        <p:cNvPr id="1207" name="Shape 1207"/>
        <p:cNvGrpSpPr/>
        <p:nvPr/>
      </p:nvGrpSpPr>
      <p:grpSpPr>
        <a:xfrm>
          <a:off x="0" y="0"/>
          <a:ext cx="0" cy="0"/>
          <a:chOff x="0" y="0"/>
          <a:chExt cx="0" cy="0"/>
        </a:xfrm>
      </p:grpSpPr>
      <p:sp>
        <p:nvSpPr>
          <p:cNvPr id="1208" name="Google Shape;1208;p7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5">
  <p:cSld name="CUSTOM_25">
    <p:bg>
      <p:bgPr>
        <a:solidFill>
          <a:schemeClr val="accent4"/>
        </a:solidFill>
      </p:bgPr>
    </p:bg>
    <p:spTree>
      <p:nvGrpSpPr>
        <p:cNvPr id="1211" name="Shape 1211"/>
        <p:cNvGrpSpPr/>
        <p:nvPr/>
      </p:nvGrpSpPr>
      <p:grpSpPr>
        <a:xfrm>
          <a:off x="0" y="0"/>
          <a:ext cx="0" cy="0"/>
          <a:chOff x="0" y="0"/>
          <a:chExt cx="0" cy="0"/>
        </a:xfrm>
      </p:grpSpPr>
      <p:sp>
        <p:nvSpPr>
          <p:cNvPr id="1212" name="Google Shape;1212;p7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8"/>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8"/>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5" name="Google Shape;1215;p78"/>
          <p:cNvGrpSpPr/>
          <p:nvPr/>
        </p:nvGrpSpPr>
        <p:grpSpPr>
          <a:xfrm>
            <a:off x="926843" y="1611061"/>
            <a:ext cx="321650" cy="75600"/>
            <a:chOff x="482650" y="250775"/>
            <a:chExt cx="321650" cy="75600"/>
          </a:xfrm>
        </p:grpSpPr>
        <p:sp>
          <p:nvSpPr>
            <p:cNvPr id="1216" name="Google Shape;1216;p7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9" name="Google Shape;1219;p7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8"/>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8"/>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8"/>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8"/>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8"/>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8"/>
          <p:cNvSpPr txBox="1"/>
          <p:nvPr>
            <p:ph type="title"/>
          </p:nvPr>
        </p:nvSpPr>
        <p:spPr>
          <a:xfrm>
            <a:off x="4934794" y="2283275"/>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1" name="Google Shape;1231;p78"/>
          <p:cNvSpPr txBox="1"/>
          <p:nvPr>
            <p:ph idx="2" type="title"/>
          </p:nvPr>
        </p:nvSpPr>
        <p:spPr>
          <a:xfrm>
            <a:off x="4934794" y="2993375"/>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2" name="Google Shape;1232;p78"/>
          <p:cNvSpPr txBox="1"/>
          <p:nvPr>
            <p:ph idx="3" type="title"/>
          </p:nvPr>
        </p:nvSpPr>
        <p:spPr>
          <a:xfrm>
            <a:off x="4934794" y="3710677"/>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3" name="Google Shape;1233;p78"/>
          <p:cNvSpPr txBox="1"/>
          <p:nvPr>
            <p:ph idx="1" type="subTitle"/>
          </p:nvPr>
        </p:nvSpPr>
        <p:spPr>
          <a:xfrm>
            <a:off x="5778425" y="2158025"/>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34" name="Google Shape;1234;p78"/>
          <p:cNvSpPr txBox="1"/>
          <p:nvPr>
            <p:ph idx="4" type="subTitle"/>
          </p:nvPr>
        </p:nvSpPr>
        <p:spPr>
          <a:xfrm>
            <a:off x="5778425" y="2868125"/>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35" name="Google Shape;1235;p78"/>
          <p:cNvSpPr txBox="1"/>
          <p:nvPr>
            <p:ph idx="5" type="subTitle"/>
          </p:nvPr>
        </p:nvSpPr>
        <p:spPr>
          <a:xfrm>
            <a:off x="5778425" y="3585427"/>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36" name="Google Shape;1236;p78"/>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0" name="Shape 1240"/>
        <p:cNvGrpSpPr/>
        <p:nvPr/>
      </p:nvGrpSpPr>
      <p:grpSpPr>
        <a:xfrm>
          <a:off x="0" y="0"/>
          <a:ext cx="0" cy="0"/>
          <a:chOff x="0" y="0"/>
          <a:chExt cx="0" cy="0"/>
        </a:xfrm>
      </p:grpSpPr>
      <p:sp>
        <p:nvSpPr>
          <p:cNvPr id="1241" name="Google Shape;1241;p2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1"/>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1"/>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1"/>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1"/>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1"/>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1"/>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1"/>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1"/>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1"/>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1"/>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5">
  <p:cSld name="CUSTOM_25">
    <p:bg>
      <p:bgPr>
        <a:solidFill>
          <a:schemeClr val="accent4"/>
        </a:solidFill>
      </p:bgPr>
    </p:bg>
    <p:spTree>
      <p:nvGrpSpPr>
        <p:cNvPr id="1262" name="Shape 1262"/>
        <p:cNvGrpSpPr/>
        <p:nvPr/>
      </p:nvGrpSpPr>
      <p:grpSpPr>
        <a:xfrm>
          <a:off x="0" y="0"/>
          <a:ext cx="0" cy="0"/>
          <a:chOff x="0" y="0"/>
          <a:chExt cx="0" cy="0"/>
        </a:xfrm>
      </p:grpSpPr>
      <p:sp>
        <p:nvSpPr>
          <p:cNvPr id="1263" name="Google Shape;1263;p2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2"/>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2"/>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6" name="Google Shape;1266;p22"/>
          <p:cNvGrpSpPr/>
          <p:nvPr/>
        </p:nvGrpSpPr>
        <p:grpSpPr>
          <a:xfrm>
            <a:off x="926843" y="1611061"/>
            <a:ext cx="321650" cy="75600"/>
            <a:chOff x="482650" y="250775"/>
            <a:chExt cx="321650" cy="75600"/>
          </a:xfrm>
        </p:grpSpPr>
        <p:sp>
          <p:nvSpPr>
            <p:cNvPr id="1267" name="Google Shape;1267;p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0" name="Google Shape;1270;p2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2"/>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2"/>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2"/>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2"/>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2"/>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
          <p:cNvSpPr txBox="1"/>
          <p:nvPr>
            <p:ph type="title"/>
          </p:nvPr>
        </p:nvSpPr>
        <p:spPr>
          <a:xfrm>
            <a:off x="4934794" y="2283275"/>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82" name="Google Shape;1282;p22"/>
          <p:cNvSpPr txBox="1"/>
          <p:nvPr>
            <p:ph idx="2" type="title"/>
          </p:nvPr>
        </p:nvSpPr>
        <p:spPr>
          <a:xfrm>
            <a:off x="4934794" y="2993375"/>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83" name="Google Shape;1283;p22"/>
          <p:cNvSpPr txBox="1"/>
          <p:nvPr>
            <p:ph idx="3" type="title"/>
          </p:nvPr>
        </p:nvSpPr>
        <p:spPr>
          <a:xfrm>
            <a:off x="4934794" y="3710677"/>
            <a:ext cx="7455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84" name="Google Shape;1284;p22"/>
          <p:cNvSpPr txBox="1"/>
          <p:nvPr>
            <p:ph idx="1" type="subTitle"/>
          </p:nvPr>
        </p:nvSpPr>
        <p:spPr>
          <a:xfrm>
            <a:off x="5778425" y="2158025"/>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85" name="Google Shape;1285;p22"/>
          <p:cNvSpPr txBox="1"/>
          <p:nvPr>
            <p:ph idx="4" type="subTitle"/>
          </p:nvPr>
        </p:nvSpPr>
        <p:spPr>
          <a:xfrm>
            <a:off x="5778425" y="2868125"/>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86" name="Google Shape;1286;p22"/>
          <p:cNvSpPr txBox="1"/>
          <p:nvPr>
            <p:ph idx="5" type="subTitle"/>
          </p:nvPr>
        </p:nvSpPr>
        <p:spPr>
          <a:xfrm>
            <a:off x="5778425" y="3585427"/>
            <a:ext cx="21045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287" name="Google Shape;1287;p22"/>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
          <p:cNvSpPr txBox="1"/>
          <p:nvPr>
            <p:ph idx="1" type="subTitle"/>
          </p:nvPr>
        </p:nvSpPr>
        <p:spPr>
          <a:xfrm>
            <a:off x="728700" y="1164875"/>
            <a:ext cx="7702200" cy="338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200">
                <a:solidFill>
                  <a:schemeClr val="dk2"/>
                </a:solidFill>
              </a:defRPr>
            </a:lvl1pPr>
            <a:lvl2pPr lvl="1" algn="ctr">
              <a:lnSpc>
                <a:spcPct val="100000"/>
              </a:lnSpc>
              <a:spcBef>
                <a:spcPts val="0"/>
              </a:spcBef>
              <a:spcAft>
                <a:spcPts val="0"/>
              </a:spcAft>
              <a:buSzPts val="1400"/>
              <a:buNone/>
              <a:defRPr sz="1200">
                <a:solidFill>
                  <a:schemeClr val="dk2"/>
                </a:solidFill>
              </a:defRPr>
            </a:lvl2pPr>
            <a:lvl3pPr lvl="2" algn="ctr">
              <a:lnSpc>
                <a:spcPct val="100000"/>
              </a:lnSpc>
              <a:spcBef>
                <a:spcPts val="0"/>
              </a:spcBef>
              <a:spcAft>
                <a:spcPts val="0"/>
              </a:spcAft>
              <a:buSzPts val="1400"/>
              <a:buNone/>
              <a:defRPr sz="1200">
                <a:solidFill>
                  <a:schemeClr val="dk2"/>
                </a:solidFill>
              </a:defRPr>
            </a:lvl3pPr>
            <a:lvl4pPr lvl="3" algn="ctr">
              <a:lnSpc>
                <a:spcPct val="100000"/>
              </a:lnSpc>
              <a:spcBef>
                <a:spcPts val="0"/>
              </a:spcBef>
              <a:spcAft>
                <a:spcPts val="0"/>
              </a:spcAft>
              <a:buSzPts val="1400"/>
              <a:buNone/>
              <a:defRPr sz="1200">
                <a:solidFill>
                  <a:schemeClr val="dk2"/>
                </a:solidFill>
              </a:defRPr>
            </a:lvl4pPr>
            <a:lvl5pPr lvl="4" algn="ctr">
              <a:lnSpc>
                <a:spcPct val="100000"/>
              </a:lnSpc>
              <a:spcBef>
                <a:spcPts val="0"/>
              </a:spcBef>
              <a:spcAft>
                <a:spcPts val="0"/>
              </a:spcAft>
              <a:buSzPts val="1400"/>
              <a:buNone/>
              <a:defRPr sz="1200">
                <a:solidFill>
                  <a:schemeClr val="dk2"/>
                </a:solidFill>
              </a:defRPr>
            </a:lvl5pPr>
            <a:lvl6pPr lvl="5" algn="ctr">
              <a:lnSpc>
                <a:spcPct val="100000"/>
              </a:lnSpc>
              <a:spcBef>
                <a:spcPts val="0"/>
              </a:spcBef>
              <a:spcAft>
                <a:spcPts val="0"/>
              </a:spcAft>
              <a:buSzPts val="1400"/>
              <a:buNone/>
              <a:defRPr sz="1200">
                <a:solidFill>
                  <a:schemeClr val="dk2"/>
                </a:solidFill>
              </a:defRPr>
            </a:lvl6pPr>
            <a:lvl7pPr lvl="6" algn="ctr">
              <a:lnSpc>
                <a:spcPct val="100000"/>
              </a:lnSpc>
              <a:spcBef>
                <a:spcPts val="0"/>
              </a:spcBef>
              <a:spcAft>
                <a:spcPts val="0"/>
              </a:spcAft>
              <a:buSzPts val="1400"/>
              <a:buNone/>
              <a:defRPr sz="1200">
                <a:solidFill>
                  <a:schemeClr val="dk2"/>
                </a:solidFill>
              </a:defRPr>
            </a:lvl7pPr>
            <a:lvl8pPr lvl="7" algn="ctr">
              <a:lnSpc>
                <a:spcPct val="100000"/>
              </a:lnSpc>
              <a:spcBef>
                <a:spcPts val="0"/>
              </a:spcBef>
              <a:spcAft>
                <a:spcPts val="0"/>
              </a:spcAft>
              <a:buSzPts val="1400"/>
              <a:buNone/>
              <a:defRPr sz="1200">
                <a:solidFill>
                  <a:schemeClr val="dk2"/>
                </a:solidFill>
              </a:defRPr>
            </a:lvl8pPr>
            <a:lvl9pPr lvl="8" algn="ctr">
              <a:lnSpc>
                <a:spcPct val="100000"/>
              </a:lnSpc>
              <a:spcBef>
                <a:spcPts val="0"/>
              </a:spcBef>
              <a:spcAft>
                <a:spcPts val="0"/>
              </a:spcAft>
              <a:buSzPts val="1400"/>
              <a:buNone/>
              <a:defRPr sz="1200">
                <a:solidFill>
                  <a:schemeClr val="dk2"/>
                </a:solidFill>
              </a:defRPr>
            </a:lvl9pPr>
          </a:lstStyle>
          <a:p/>
        </p:txBody>
      </p:sp>
      <p:sp>
        <p:nvSpPr>
          <p:cNvPr id="115" name="Google Shape;115;p2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17">
    <p:bg>
      <p:bgPr>
        <a:solidFill>
          <a:schemeClr val="accent1"/>
        </a:solidFill>
      </p:bgPr>
    </p:bg>
    <p:spTree>
      <p:nvGrpSpPr>
        <p:cNvPr id="1288" name="Shape 1288"/>
        <p:cNvGrpSpPr/>
        <p:nvPr/>
      </p:nvGrpSpPr>
      <p:grpSpPr>
        <a:xfrm>
          <a:off x="0" y="0"/>
          <a:ext cx="0" cy="0"/>
          <a:chOff x="0" y="0"/>
          <a:chExt cx="0" cy="0"/>
        </a:xfrm>
      </p:grpSpPr>
      <p:sp>
        <p:nvSpPr>
          <p:cNvPr id="1289" name="Google Shape;1289;p2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3"/>
          <p:cNvSpPr txBox="1"/>
          <p:nvPr>
            <p:ph idx="1" type="subTitle"/>
          </p:nvPr>
        </p:nvSpPr>
        <p:spPr>
          <a:xfrm>
            <a:off x="861250" y="2057275"/>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296" name="Google Shape;1296;p23"/>
          <p:cNvSpPr txBox="1"/>
          <p:nvPr>
            <p:ph type="title"/>
          </p:nvPr>
        </p:nvSpPr>
        <p:spPr>
          <a:xfrm>
            <a:off x="3472163" y="2182525"/>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97" name="Google Shape;1297;p23"/>
          <p:cNvSpPr txBox="1"/>
          <p:nvPr>
            <p:ph idx="2" type="subTitle"/>
          </p:nvPr>
        </p:nvSpPr>
        <p:spPr>
          <a:xfrm>
            <a:off x="861250" y="2767375"/>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298" name="Google Shape;1298;p23"/>
          <p:cNvSpPr txBox="1"/>
          <p:nvPr>
            <p:ph idx="3" type="title"/>
          </p:nvPr>
        </p:nvSpPr>
        <p:spPr>
          <a:xfrm>
            <a:off x="3472163" y="2892625"/>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99" name="Google Shape;1299;p23"/>
          <p:cNvSpPr txBox="1"/>
          <p:nvPr>
            <p:ph idx="4" type="subTitle"/>
          </p:nvPr>
        </p:nvSpPr>
        <p:spPr>
          <a:xfrm>
            <a:off x="861250" y="3484677"/>
            <a:ext cx="21045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sz="1600"/>
            </a:lvl2pPr>
            <a:lvl3pPr lvl="2" algn="r">
              <a:lnSpc>
                <a:spcPct val="100000"/>
              </a:lnSpc>
              <a:spcBef>
                <a:spcPts val="0"/>
              </a:spcBef>
              <a:spcAft>
                <a:spcPts val="0"/>
              </a:spcAft>
              <a:buSzPts val="1400"/>
              <a:buNone/>
              <a:defRPr sz="1600"/>
            </a:lvl3pPr>
            <a:lvl4pPr lvl="3" algn="r">
              <a:lnSpc>
                <a:spcPct val="100000"/>
              </a:lnSpc>
              <a:spcBef>
                <a:spcPts val="0"/>
              </a:spcBef>
              <a:spcAft>
                <a:spcPts val="0"/>
              </a:spcAft>
              <a:buSzPts val="1400"/>
              <a:buNone/>
              <a:defRPr sz="1600"/>
            </a:lvl4pPr>
            <a:lvl5pPr lvl="4" algn="r">
              <a:lnSpc>
                <a:spcPct val="100000"/>
              </a:lnSpc>
              <a:spcBef>
                <a:spcPts val="0"/>
              </a:spcBef>
              <a:spcAft>
                <a:spcPts val="0"/>
              </a:spcAft>
              <a:buSzPts val="1400"/>
              <a:buNone/>
              <a:defRPr sz="1600"/>
            </a:lvl5pPr>
            <a:lvl6pPr lvl="5" algn="r">
              <a:lnSpc>
                <a:spcPct val="100000"/>
              </a:lnSpc>
              <a:spcBef>
                <a:spcPts val="0"/>
              </a:spcBef>
              <a:spcAft>
                <a:spcPts val="0"/>
              </a:spcAft>
              <a:buSzPts val="1400"/>
              <a:buNone/>
              <a:defRPr sz="1600"/>
            </a:lvl6pPr>
            <a:lvl7pPr lvl="6" algn="r">
              <a:lnSpc>
                <a:spcPct val="100000"/>
              </a:lnSpc>
              <a:spcBef>
                <a:spcPts val="0"/>
              </a:spcBef>
              <a:spcAft>
                <a:spcPts val="0"/>
              </a:spcAft>
              <a:buSzPts val="1400"/>
              <a:buNone/>
              <a:defRPr sz="1600"/>
            </a:lvl7pPr>
            <a:lvl8pPr lvl="7" algn="r">
              <a:lnSpc>
                <a:spcPct val="100000"/>
              </a:lnSpc>
              <a:spcBef>
                <a:spcPts val="0"/>
              </a:spcBef>
              <a:spcAft>
                <a:spcPts val="0"/>
              </a:spcAft>
              <a:buSzPts val="1400"/>
              <a:buNone/>
              <a:defRPr sz="1600"/>
            </a:lvl8pPr>
            <a:lvl9pPr lvl="8" algn="r">
              <a:lnSpc>
                <a:spcPct val="100000"/>
              </a:lnSpc>
              <a:spcBef>
                <a:spcPts val="0"/>
              </a:spcBef>
              <a:spcAft>
                <a:spcPts val="0"/>
              </a:spcAft>
              <a:buSzPts val="1400"/>
              <a:buNone/>
              <a:defRPr sz="1600"/>
            </a:lvl9pPr>
          </a:lstStyle>
          <a:p/>
        </p:txBody>
      </p:sp>
      <p:sp>
        <p:nvSpPr>
          <p:cNvPr id="1300" name="Google Shape;1300;p23"/>
          <p:cNvSpPr txBox="1"/>
          <p:nvPr>
            <p:ph idx="5" type="title"/>
          </p:nvPr>
        </p:nvSpPr>
        <p:spPr>
          <a:xfrm>
            <a:off x="3472163" y="3609927"/>
            <a:ext cx="1367700" cy="2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01" name="Google Shape;1301;p23"/>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3"/>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3"/>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3"/>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3"/>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3"/>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3"/>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_2">
    <p:bg>
      <p:bgPr>
        <a:solidFill>
          <a:schemeClr val="accent3"/>
        </a:solidFill>
      </p:bgPr>
    </p:bg>
    <p:spTree>
      <p:nvGrpSpPr>
        <p:cNvPr id="1308" name="Shape 1308"/>
        <p:cNvGrpSpPr/>
        <p:nvPr/>
      </p:nvGrpSpPr>
      <p:grpSpPr>
        <a:xfrm>
          <a:off x="0" y="0"/>
          <a:ext cx="0" cy="0"/>
          <a:chOff x="0" y="0"/>
          <a:chExt cx="0" cy="0"/>
        </a:xfrm>
      </p:grpSpPr>
      <p:sp>
        <p:nvSpPr>
          <p:cNvPr id="1309" name="Google Shape;1309;p2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4"/>
          <p:cNvSpPr txBox="1"/>
          <p:nvPr>
            <p:ph type="title"/>
          </p:nvPr>
        </p:nvSpPr>
        <p:spPr>
          <a:xfrm>
            <a:off x="1541075" y="540426"/>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16" name="Google Shape;1316;p24"/>
          <p:cNvSpPr txBox="1"/>
          <p:nvPr>
            <p:ph idx="1" type="subTitle"/>
          </p:nvPr>
        </p:nvSpPr>
        <p:spPr>
          <a:xfrm>
            <a:off x="886650" y="1941914"/>
            <a:ext cx="33816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317" name="Google Shape;1317;p24"/>
          <p:cNvSpPr txBox="1"/>
          <p:nvPr>
            <p:ph idx="2" type="subTitle"/>
          </p:nvPr>
        </p:nvSpPr>
        <p:spPr>
          <a:xfrm>
            <a:off x="886650" y="1574337"/>
            <a:ext cx="3031500" cy="3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grpSp>
        <p:nvGrpSpPr>
          <p:cNvPr id="1318" name="Google Shape;1318;p24"/>
          <p:cNvGrpSpPr/>
          <p:nvPr/>
        </p:nvGrpSpPr>
        <p:grpSpPr>
          <a:xfrm flipH="1">
            <a:off x="4481193" y="1371323"/>
            <a:ext cx="3638025" cy="3510436"/>
            <a:chOff x="482643" y="1371323"/>
            <a:chExt cx="3638025" cy="3510436"/>
          </a:xfrm>
        </p:grpSpPr>
        <p:sp>
          <p:nvSpPr>
            <p:cNvPr id="1319" name="Google Shape;1319;p24"/>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4"/>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4"/>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4"/>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4"/>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4"/>
            <p:cNvSpPr/>
            <p:nvPr/>
          </p:nvSpPr>
          <p:spPr>
            <a:xfrm>
              <a:off x="813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4"/>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6" name="Shape 1326"/>
        <p:cNvGrpSpPr/>
        <p:nvPr/>
      </p:nvGrpSpPr>
      <p:grpSpPr>
        <a:xfrm>
          <a:off x="0" y="0"/>
          <a:ext cx="0" cy="0"/>
          <a:chOff x="0" y="0"/>
          <a:chExt cx="0" cy="0"/>
        </a:xfrm>
      </p:grpSpPr>
      <p:grpSp>
        <p:nvGrpSpPr>
          <p:cNvPr id="1327" name="Google Shape;1327;p25"/>
          <p:cNvGrpSpPr/>
          <p:nvPr/>
        </p:nvGrpSpPr>
        <p:grpSpPr>
          <a:xfrm>
            <a:off x="270825" y="111595"/>
            <a:ext cx="8602334" cy="4930561"/>
            <a:chOff x="270825" y="111595"/>
            <a:chExt cx="8602334" cy="4930561"/>
          </a:xfrm>
        </p:grpSpPr>
        <p:sp>
          <p:nvSpPr>
            <p:cNvPr id="1328" name="Google Shape;1328;p2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2" name="Google Shape;1332;p25"/>
          <p:cNvGrpSpPr/>
          <p:nvPr/>
        </p:nvGrpSpPr>
        <p:grpSpPr>
          <a:xfrm>
            <a:off x="326011" y="326378"/>
            <a:ext cx="2449272" cy="4547268"/>
            <a:chOff x="326011" y="326378"/>
            <a:chExt cx="2449272" cy="4547268"/>
          </a:xfrm>
        </p:grpSpPr>
        <p:sp>
          <p:nvSpPr>
            <p:cNvPr id="1333" name="Google Shape;1333;p25"/>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5"/>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5"/>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5"/>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5"/>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5"/>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5"/>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5"/>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5"/>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4" name="Google Shape;1344;p25"/>
          <p:cNvSpPr/>
          <p:nvPr/>
        </p:nvSpPr>
        <p:spPr>
          <a:xfrm>
            <a:off x="1112444" y="881950"/>
            <a:ext cx="6879600" cy="3726600"/>
          </a:xfrm>
          <a:prstGeom prst="roundRect">
            <a:avLst>
              <a:gd fmla="val 5212" name="adj"/>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5"/>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a:solidFill>
                  <a:schemeClr val="accent3"/>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8" name="Google Shape;1348;p25"/>
          <p:cNvSpPr txBox="1"/>
          <p:nvPr>
            <p:ph idx="1" type="subTitle"/>
          </p:nvPr>
        </p:nvSpPr>
        <p:spPr>
          <a:xfrm>
            <a:off x="1619921" y="2864785"/>
            <a:ext cx="5904300" cy="14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6500">
                <a:solidFill>
                  <a:schemeClr val="lt1"/>
                </a:solidFill>
              </a:defRPr>
            </a:lvl1pPr>
            <a:lvl2pPr lvl="1" algn="ctr">
              <a:lnSpc>
                <a:spcPct val="100000"/>
              </a:lnSpc>
              <a:spcBef>
                <a:spcPts val="0"/>
              </a:spcBef>
              <a:spcAft>
                <a:spcPts val="0"/>
              </a:spcAft>
              <a:buSzPts val="1400"/>
              <a:buNone/>
              <a:defRPr b="1" sz="6500">
                <a:solidFill>
                  <a:schemeClr val="lt1"/>
                </a:solidFill>
              </a:defRPr>
            </a:lvl2pPr>
            <a:lvl3pPr lvl="2" algn="ctr">
              <a:lnSpc>
                <a:spcPct val="100000"/>
              </a:lnSpc>
              <a:spcBef>
                <a:spcPts val="0"/>
              </a:spcBef>
              <a:spcAft>
                <a:spcPts val="0"/>
              </a:spcAft>
              <a:buSzPts val="1400"/>
              <a:buNone/>
              <a:defRPr b="1" sz="6500">
                <a:solidFill>
                  <a:schemeClr val="lt1"/>
                </a:solidFill>
              </a:defRPr>
            </a:lvl3pPr>
            <a:lvl4pPr lvl="3" algn="ctr">
              <a:lnSpc>
                <a:spcPct val="100000"/>
              </a:lnSpc>
              <a:spcBef>
                <a:spcPts val="0"/>
              </a:spcBef>
              <a:spcAft>
                <a:spcPts val="0"/>
              </a:spcAft>
              <a:buSzPts val="1400"/>
              <a:buNone/>
              <a:defRPr b="1" sz="6500">
                <a:solidFill>
                  <a:schemeClr val="lt1"/>
                </a:solidFill>
              </a:defRPr>
            </a:lvl4pPr>
            <a:lvl5pPr lvl="4" algn="ctr">
              <a:lnSpc>
                <a:spcPct val="100000"/>
              </a:lnSpc>
              <a:spcBef>
                <a:spcPts val="0"/>
              </a:spcBef>
              <a:spcAft>
                <a:spcPts val="0"/>
              </a:spcAft>
              <a:buSzPts val="1400"/>
              <a:buNone/>
              <a:defRPr b="1" sz="6500">
                <a:solidFill>
                  <a:schemeClr val="lt1"/>
                </a:solidFill>
              </a:defRPr>
            </a:lvl5pPr>
            <a:lvl6pPr lvl="5" algn="ctr">
              <a:lnSpc>
                <a:spcPct val="100000"/>
              </a:lnSpc>
              <a:spcBef>
                <a:spcPts val="0"/>
              </a:spcBef>
              <a:spcAft>
                <a:spcPts val="0"/>
              </a:spcAft>
              <a:buSzPts val="1400"/>
              <a:buNone/>
              <a:defRPr b="1" sz="6500">
                <a:solidFill>
                  <a:schemeClr val="lt1"/>
                </a:solidFill>
              </a:defRPr>
            </a:lvl6pPr>
            <a:lvl7pPr lvl="6" algn="ctr">
              <a:lnSpc>
                <a:spcPct val="100000"/>
              </a:lnSpc>
              <a:spcBef>
                <a:spcPts val="0"/>
              </a:spcBef>
              <a:spcAft>
                <a:spcPts val="0"/>
              </a:spcAft>
              <a:buSzPts val="1400"/>
              <a:buNone/>
              <a:defRPr b="1" sz="6500">
                <a:solidFill>
                  <a:schemeClr val="lt1"/>
                </a:solidFill>
              </a:defRPr>
            </a:lvl7pPr>
            <a:lvl8pPr lvl="7" algn="ctr">
              <a:lnSpc>
                <a:spcPct val="100000"/>
              </a:lnSpc>
              <a:spcBef>
                <a:spcPts val="0"/>
              </a:spcBef>
              <a:spcAft>
                <a:spcPts val="0"/>
              </a:spcAft>
              <a:buSzPts val="1400"/>
              <a:buNone/>
              <a:defRPr b="1" sz="6500">
                <a:solidFill>
                  <a:schemeClr val="lt1"/>
                </a:solidFill>
              </a:defRPr>
            </a:lvl8pPr>
            <a:lvl9pPr lvl="8" algn="ctr">
              <a:lnSpc>
                <a:spcPct val="100000"/>
              </a:lnSpc>
              <a:spcBef>
                <a:spcPts val="0"/>
              </a:spcBef>
              <a:spcAft>
                <a:spcPts val="0"/>
              </a:spcAft>
              <a:buSzPts val="1400"/>
              <a:buNone/>
              <a:defRPr b="1" sz="65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9" name="Shape 1349"/>
        <p:cNvGrpSpPr/>
        <p:nvPr/>
      </p:nvGrpSpPr>
      <p:grpSpPr>
        <a:xfrm>
          <a:off x="0" y="0"/>
          <a:ext cx="0" cy="0"/>
          <a:chOff x="0" y="0"/>
          <a:chExt cx="0" cy="0"/>
        </a:xfrm>
      </p:grpSpPr>
      <p:sp>
        <p:nvSpPr>
          <p:cNvPr id="1350" name="Google Shape;1350;p7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9"/>
          <p:cNvSpPr/>
          <p:nvPr/>
        </p:nvSpPr>
        <p:spPr>
          <a:xfrm>
            <a:off x="272525" y="4762120"/>
            <a:ext cx="86022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9"/>
          <p:cNvSpPr/>
          <p:nvPr/>
        </p:nvSpPr>
        <p:spPr>
          <a:xfrm>
            <a:off x="2328950" y="4762120"/>
            <a:ext cx="6545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9"/>
          <p:cNvSpPr/>
          <p:nvPr/>
        </p:nvSpPr>
        <p:spPr>
          <a:xfrm>
            <a:off x="2322791" y="4762120"/>
            <a:ext cx="2241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9"/>
          <p:cNvSpPr/>
          <p:nvPr/>
        </p:nvSpPr>
        <p:spPr>
          <a:xfrm>
            <a:off x="1618650" y="1915050"/>
            <a:ext cx="5906708"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9"/>
          <p:cNvSpPr/>
          <p:nvPr/>
        </p:nvSpPr>
        <p:spPr>
          <a:xfrm>
            <a:off x="1702668" y="198048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9"/>
          <p:cNvSpPr txBox="1"/>
          <p:nvPr>
            <p:ph type="ctrTitle"/>
          </p:nvPr>
        </p:nvSpPr>
        <p:spPr>
          <a:xfrm>
            <a:off x="713250" y="923623"/>
            <a:ext cx="7717500" cy="90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63" name="Google Shape;1363;p79"/>
          <p:cNvSpPr txBox="1"/>
          <p:nvPr>
            <p:ph idx="1" type="subTitle"/>
          </p:nvPr>
        </p:nvSpPr>
        <p:spPr>
          <a:xfrm>
            <a:off x="1884890" y="1904300"/>
            <a:ext cx="53739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64" name="Google Shape;1364;p79"/>
          <p:cNvSpPr/>
          <p:nvPr/>
        </p:nvSpPr>
        <p:spPr>
          <a:xfrm>
            <a:off x="6580500" y="4762120"/>
            <a:ext cx="22941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9"/>
          <p:cNvSpPr/>
          <p:nvPr/>
        </p:nvSpPr>
        <p:spPr>
          <a:xfrm>
            <a:off x="7493119" y="3118200"/>
            <a:ext cx="207081" cy="40103"/>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9"/>
          <p:cNvSpPr/>
          <p:nvPr/>
        </p:nvSpPr>
        <p:spPr>
          <a:xfrm>
            <a:off x="7885768" y="26778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9"/>
          <p:cNvSpPr/>
          <p:nvPr/>
        </p:nvSpPr>
        <p:spPr>
          <a:xfrm>
            <a:off x="8019467" y="8279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9"/>
          <p:cNvSpPr/>
          <p:nvPr/>
        </p:nvSpPr>
        <p:spPr>
          <a:xfrm>
            <a:off x="1018996" y="2764025"/>
            <a:ext cx="2743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9"/>
          <p:cNvSpPr/>
          <p:nvPr/>
        </p:nvSpPr>
        <p:spPr>
          <a:xfrm>
            <a:off x="1529143" y="68294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9"/>
          <p:cNvSpPr/>
          <p:nvPr/>
        </p:nvSpPr>
        <p:spPr>
          <a:xfrm>
            <a:off x="8061192" y="415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9"/>
          <p:cNvSpPr/>
          <p:nvPr/>
        </p:nvSpPr>
        <p:spPr>
          <a:xfrm>
            <a:off x="6869868" y="37340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9"/>
          <p:cNvSpPr/>
          <p:nvPr/>
        </p:nvSpPr>
        <p:spPr>
          <a:xfrm>
            <a:off x="3935903" y="723025"/>
            <a:ext cx="201277"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9"/>
          <p:cNvSpPr/>
          <p:nvPr/>
        </p:nvSpPr>
        <p:spPr>
          <a:xfrm>
            <a:off x="6036693" y="5394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9"/>
          <p:cNvSpPr/>
          <p:nvPr/>
        </p:nvSpPr>
        <p:spPr>
          <a:xfrm>
            <a:off x="2672689" y="41673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9"/>
          <p:cNvSpPr/>
          <p:nvPr/>
        </p:nvSpPr>
        <p:spPr>
          <a:xfrm>
            <a:off x="941542" y="41708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9"/>
          <p:cNvSpPr/>
          <p:nvPr/>
        </p:nvSpPr>
        <p:spPr>
          <a:xfrm>
            <a:off x="1372617" y="33093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7" name="Shape 1377"/>
        <p:cNvGrpSpPr/>
        <p:nvPr/>
      </p:nvGrpSpPr>
      <p:grpSpPr>
        <a:xfrm>
          <a:off x="0" y="0"/>
          <a:ext cx="0" cy="0"/>
          <a:chOff x="0" y="0"/>
          <a:chExt cx="0" cy="0"/>
        </a:xfrm>
      </p:grpSpPr>
      <p:sp>
        <p:nvSpPr>
          <p:cNvPr id="1378" name="Google Shape;1378;p8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8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0"/>
          <p:cNvSpPr txBox="1"/>
          <p:nvPr>
            <p:ph idx="1" type="subTitle"/>
          </p:nvPr>
        </p:nvSpPr>
        <p:spPr>
          <a:xfrm>
            <a:off x="728700" y="1164875"/>
            <a:ext cx="7702200" cy="338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200">
                <a:solidFill>
                  <a:schemeClr val="dk2"/>
                </a:solidFill>
              </a:defRPr>
            </a:lvl1pPr>
            <a:lvl2pPr lvl="1" algn="ctr">
              <a:lnSpc>
                <a:spcPct val="100000"/>
              </a:lnSpc>
              <a:spcBef>
                <a:spcPts val="0"/>
              </a:spcBef>
              <a:spcAft>
                <a:spcPts val="0"/>
              </a:spcAft>
              <a:buSzPts val="1400"/>
              <a:buNone/>
              <a:defRPr sz="1200">
                <a:solidFill>
                  <a:schemeClr val="dk2"/>
                </a:solidFill>
              </a:defRPr>
            </a:lvl2pPr>
            <a:lvl3pPr lvl="2" algn="ctr">
              <a:lnSpc>
                <a:spcPct val="100000"/>
              </a:lnSpc>
              <a:spcBef>
                <a:spcPts val="0"/>
              </a:spcBef>
              <a:spcAft>
                <a:spcPts val="0"/>
              </a:spcAft>
              <a:buSzPts val="1400"/>
              <a:buNone/>
              <a:defRPr sz="1200">
                <a:solidFill>
                  <a:schemeClr val="dk2"/>
                </a:solidFill>
              </a:defRPr>
            </a:lvl3pPr>
            <a:lvl4pPr lvl="3" algn="ctr">
              <a:lnSpc>
                <a:spcPct val="100000"/>
              </a:lnSpc>
              <a:spcBef>
                <a:spcPts val="0"/>
              </a:spcBef>
              <a:spcAft>
                <a:spcPts val="0"/>
              </a:spcAft>
              <a:buSzPts val="1400"/>
              <a:buNone/>
              <a:defRPr sz="1200">
                <a:solidFill>
                  <a:schemeClr val="dk2"/>
                </a:solidFill>
              </a:defRPr>
            </a:lvl4pPr>
            <a:lvl5pPr lvl="4" algn="ctr">
              <a:lnSpc>
                <a:spcPct val="100000"/>
              </a:lnSpc>
              <a:spcBef>
                <a:spcPts val="0"/>
              </a:spcBef>
              <a:spcAft>
                <a:spcPts val="0"/>
              </a:spcAft>
              <a:buSzPts val="1400"/>
              <a:buNone/>
              <a:defRPr sz="1200">
                <a:solidFill>
                  <a:schemeClr val="dk2"/>
                </a:solidFill>
              </a:defRPr>
            </a:lvl5pPr>
            <a:lvl6pPr lvl="5" algn="ctr">
              <a:lnSpc>
                <a:spcPct val="100000"/>
              </a:lnSpc>
              <a:spcBef>
                <a:spcPts val="0"/>
              </a:spcBef>
              <a:spcAft>
                <a:spcPts val="0"/>
              </a:spcAft>
              <a:buSzPts val="1400"/>
              <a:buNone/>
              <a:defRPr sz="1200">
                <a:solidFill>
                  <a:schemeClr val="dk2"/>
                </a:solidFill>
              </a:defRPr>
            </a:lvl6pPr>
            <a:lvl7pPr lvl="6" algn="ctr">
              <a:lnSpc>
                <a:spcPct val="100000"/>
              </a:lnSpc>
              <a:spcBef>
                <a:spcPts val="0"/>
              </a:spcBef>
              <a:spcAft>
                <a:spcPts val="0"/>
              </a:spcAft>
              <a:buSzPts val="1400"/>
              <a:buNone/>
              <a:defRPr sz="1200">
                <a:solidFill>
                  <a:schemeClr val="dk2"/>
                </a:solidFill>
              </a:defRPr>
            </a:lvl7pPr>
            <a:lvl8pPr lvl="7" algn="ctr">
              <a:lnSpc>
                <a:spcPct val="100000"/>
              </a:lnSpc>
              <a:spcBef>
                <a:spcPts val="0"/>
              </a:spcBef>
              <a:spcAft>
                <a:spcPts val="0"/>
              </a:spcAft>
              <a:buSzPts val="1400"/>
              <a:buNone/>
              <a:defRPr sz="1200">
                <a:solidFill>
                  <a:schemeClr val="dk2"/>
                </a:solidFill>
              </a:defRPr>
            </a:lvl8pPr>
            <a:lvl9pPr lvl="8" algn="ctr">
              <a:lnSpc>
                <a:spcPct val="100000"/>
              </a:lnSpc>
              <a:spcBef>
                <a:spcPts val="0"/>
              </a:spcBef>
              <a:spcAft>
                <a:spcPts val="0"/>
              </a:spcAft>
              <a:buSzPts val="1400"/>
              <a:buNone/>
              <a:defRPr sz="1200">
                <a:solidFill>
                  <a:schemeClr val="dk2"/>
                </a:solidFill>
              </a:defRPr>
            </a:lvl9pPr>
          </a:lstStyle>
          <a:p/>
        </p:txBody>
      </p:sp>
      <p:sp>
        <p:nvSpPr>
          <p:cNvPr id="1385" name="Google Shape;1385;p8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6" name="Shape 1386"/>
        <p:cNvGrpSpPr/>
        <p:nvPr/>
      </p:nvGrpSpPr>
      <p:grpSpPr>
        <a:xfrm>
          <a:off x="0" y="0"/>
          <a:ext cx="0" cy="0"/>
          <a:chOff x="0" y="0"/>
          <a:chExt cx="0" cy="0"/>
        </a:xfrm>
      </p:grpSpPr>
      <p:sp>
        <p:nvSpPr>
          <p:cNvPr id="1387" name="Google Shape;1387;p8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1"/>
          <p:cNvSpPr txBox="1"/>
          <p:nvPr>
            <p:ph idx="1" type="subTitle"/>
          </p:nvPr>
        </p:nvSpPr>
        <p:spPr>
          <a:xfrm>
            <a:off x="1320425" y="2174825"/>
            <a:ext cx="27528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392" name="Google Shape;1392;p81"/>
          <p:cNvSpPr txBox="1"/>
          <p:nvPr>
            <p:ph idx="2" type="subTitle"/>
          </p:nvPr>
        </p:nvSpPr>
        <p:spPr>
          <a:xfrm>
            <a:off x="1439400" y="2574931"/>
            <a:ext cx="2514900" cy="10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393" name="Google Shape;1393;p81"/>
          <p:cNvSpPr txBox="1"/>
          <p:nvPr>
            <p:ph idx="3" type="subTitle"/>
          </p:nvPr>
        </p:nvSpPr>
        <p:spPr>
          <a:xfrm>
            <a:off x="5002150" y="2174825"/>
            <a:ext cx="27522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1394" name="Google Shape;1394;p81"/>
          <p:cNvSpPr txBox="1"/>
          <p:nvPr>
            <p:ph idx="4" type="subTitle"/>
          </p:nvPr>
        </p:nvSpPr>
        <p:spPr>
          <a:xfrm>
            <a:off x="5111350" y="2576131"/>
            <a:ext cx="2514600" cy="105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395" name="Google Shape;1395;p81"/>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1"/>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1"/>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1"/>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1"/>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1"/>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1"/>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1"/>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1"/>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1"/>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9" name="Shape 1409"/>
        <p:cNvGrpSpPr/>
        <p:nvPr/>
      </p:nvGrpSpPr>
      <p:grpSpPr>
        <a:xfrm>
          <a:off x="0" y="0"/>
          <a:ext cx="0" cy="0"/>
          <a:chOff x="0" y="0"/>
          <a:chExt cx="0" cy="0"/>
        </a:xfrm>
      </p:grpSpPr>
      <p:sp>
        <p:nvSpPr>
          <p:cNvPr id="1410" name="Google Shape;1410;p8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8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8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7" name="Google Shape;1417;p82"/>
          <p:cNvSpPr txBox="1"/>
          <p:nvPr>
            <p:ph idx="1" type="subTitle"/>
          </p:nvPr>
        </p:nvSpPr>
        <p:spPr>
          <a:xfrm>
            <a:off x="4778845" y="2439450"/>
            <a:ext cx="3073200" cy="12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418" name="Google Shape;1418;p82"/>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2"/>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2"/>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8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2"/>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2"/>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2"/>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2"/>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2"/>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2"/>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1" name="Shape 1431"/>
        <p:cNvGrpSpPr/>
        <p:nvPr/>
      </p:nvGrpSpPr>
      <p:grpSpPr>
        <a:xfrm>
          <a:off x="0" y="0"/>
          <a:ext cx="0" cy="0"/>
          <a:chOff x="0" y="0"/>
          <a:chExt cx="0" cy="0"/>
        </a:xfrm>
      </p:grpSpPr>
      <p:sp>
        <p:nvSpPr>
          <p:cNvPr id="1432" name="Google Shape;1432;p8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3"/>
          <p:cNvSpPr txBox="1"/>
          <p:nvPr>
            <p:ph type="title"/>
          </p:nvPr>
        </p:nvSpPr>
        <p:spPr>
          <a:xfrm>
            <a:off x="1541075"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b="1">
                <a:solidFill>
                  <a:schemeClr val="accent4"/>
                </a:solidFill>
              </a:defRPr>
            </a:lvl1pPr>
            <a:lvl2pPr lvl="1" algn="l">
              <a:lnSpc>
                <a:spcPct val="100000"/>
              </a:lnSpc>
              <a:spcBef>
                <a:spcPts val="0"/>
              </a:spcBef>
              <a:spcAft>
                <a:spcPts val="0"/>
              </a:spcAft>
              <a:buSzPts val="3500"/>
              <a:buNone/>
              <a:defRPr b="1" sz="3500"/>
            </a:lvl2pPr>
            <a:lvl3pPr lvl="2" algn="l">
              <a:lnSpc>
                <a:spcPct val="100000"/>
              </a:lnSpc>
              <a:spcBef>
                <a:spcPts val="0"/>
              </a:spcBef>
              <a:spcAft>
                <a:spcPts val="0"/>
              </a:spcAft>
              <a:buSzPts val="3500"/>
              <a:buNone/>
              <a:defRPr b="1" sz="3500"/>
            </a:lvl3pPr>
            <a:lvl4pPr lvl="3" algn="l">
              <a:lnSpc>
                <a:spcPct val="100000"/>
              </a:lnSpc>
              <a:spcBef>
                <a:spcPts val="0"/>
              </a:spcBef>
              <a:spcAft>
                <a:spcPts val="0"/>
              </a:spcAft>
              <a:buSzPts val="3500"/>
              <a:buNone/>
              <a:defRPr b="1" sz="3500"/>
            </a:lvl4pPr>
            <a:lvl5pPr lvl="4" algn="l">
              <a:lnSpc>
                <a:spcPct val="100000"/>
              </a:lnSpc>
              <a:spcBef>
                <a:spcPts val="0"/>
              </a:spcBef>
              <a:spcAft>
                <a:spcPts val="0"/>
              </a:spcAft>
              <a:buSzPts val="3500"/>
              <a:buNone/>
              <a:defRPr b="1" sz="3500"/>
            </a:lvl5pPr>
            <a:lvl6pPr lvl="5" algn="l">
              <a:lnSpc>
                <a:spcPct val="100000"/>
              </a:lnSpc>
              <a:spcBef>
                <a:spcPts val="0"/>
              </a:spcBef>
              <a:spcAft>
                <a:spcPts val="0"/>
              </a:spcAft>
              <a:buSzPts val="3500"/>
              <a:buNone/>
              <a:defRPr b="1" sz="3500"/>
            </a:lvl6pPr>
            <a:lvl7pPr lvl="6" algn="l">
              <a:lnSpc>
                <a:spcPct val="100000"/>
              </a:lnSpc>
              <a:spcBef>
                <a:spcPts val="0"/>
              </a:spcBef>
              <a:spcAft>
                <a:spcPts val="0"/>
              </a:spcAft>
              <a:buSzPts val="3500"/>
              <a:buNone/>
              <a:defRPr b="1" sz="3500"/>
            </a:lvl7pPr>
            <a:lvl8pPr lvl="7" algn="l">
              <a:lnSpc>
                <a:spcPct val="100000"/>
              </a:lnSpc>
              <a:spcBef>
                <a:spcPts val="0"/>
              </a:spcBef>
              <a:spcAft>
                <a:spcPts val="0"/>
              </a:spcAft>
              <a:buSzPts val="3500"/>
              <a:buNone/>
              <a:defRPr b="1" sz="3500"/>
            </a:lvl8pPr>
            <a:lvl9pPr lvl="8" algn="l">
              <a:lnSpc>
                <a:spcPct val="100000"/>
              </a:lnSpc>
              <a:spcBef>
                <a:spcPts val="0"/>
              </a:spcBef>
              <a:spcAft>
                <a:spcPts val="0"/>
              </a:spcAft>
              <a:buSzPts val="3500"/>
              <a:buNone/>
              <a:defRPr b="1" sz="3500"/>
            </a:lvl9pPr>
          </a:lstStyle>
          <a:p/>
        </p:txBody>
      </p:sp>
      <p:sp>
        <p:nvSpPr>
          <p:cNvPr id="1437" name="Google Shape;1437;p83"/>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3"/>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3"/>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3"/>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3"/>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3"/>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3"/>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6" name="Shape 1446"/>
        <p:cNvGrpSpPr/>
        <p:nvPr/>
      </p:nvGrpSpPr>
      <p:grpSpPr>
        <a:xfrm>
          <a:off x="0" y="0"/>
          <a:ext cx="0" cy="0"/>
          <a:chOff x="0" y="0"/>
          <a:chExt cx="0" cy="0"/>
        </a:xfrm>
      </p:grpSpPr>
      <p:sp>
        <p:nvSpPr>
          <p:cNvPr id="1447" name="Google Shape;1447;p8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4"/>
          <p:cNvSpPr/>
          <p:nvPr/>
        </p:nvSpPr>
        <p:spPr>
          <a:xfrm>
            <a:off x="1018850" y="552950"/>
            <a:ext cx="7009200" cy="1382400"/>
          </a:xfrm>
          <a:prstGeom prst="roundRect">
            <a:avLst>
              <a:gd fmla="val 16667" name="adj"/>
            </a:avLst>
          </a:prstGeom>
          <a:solidFill>
            <a:schemeClr val="lt1"/>
          </a:solidFill>
          <a:ln>
            <a:noFill/>
          </a:ln>
          <a:effectLst>
            <a:outerShdw blurRad="57150" rotWithShape="0" algn="bl" dir="5400000" dist="19050">
              <a:schemeClr val="dk2">
                <a:alpha val="3764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4"/>
          <p:cNvSpPr txBox="1"/>
          <p:nvPr>
            <p:ph idx="1" type="subTitle"/>
          </p:nvPr>
        </p:nvSpPr>
        <p:spPr>
          <a:xfrm>
            <a:off x="1274825" y="1278175"/>
            <a:ext cx="65457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5" name="Google Shape;1455;p84"/>
          <p:cNvSpPr/>
          <p:nvPr/>
        </p:nvSpPr>
        <p:spPr>
          <a:xfrm>
            <a:off x="509614" y="34122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4"/>
          <p:cNvSpPr/>
          <p:nvPr/>
        </p:nvSpPr>
        <p:spPr>
          <a:xfrm>
            <a:off x="327018" y="31064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4"/>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4"/>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4"/>
          <p:cNvSpPr/>
          <p:nvPr/>
        </p:nvSpPr>
        <p:spPr>
          <a:xfrm>
            <a:off x="1592614" y="47417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4"/>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4"/>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4"/>
          <p:cNvSpPr/>
          <p:nvPr/>
        </p:nvSpPr>
        <p:spPr>
          <a:xfrm>
            <a:off x="942739" y="23754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4"/>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4" name="Shape 1464"/>
        <p:cNvGrpSpPr/>
        <p:nvPr/>
      </p:nvGrpSpPr>
      <p:grpSpPr>
        <a:xfrm>
          <a:off x="0" y="0"/>
          <a:ext cx="0" cy="0"/>
          <a:chOff x="0" y="0"/>
          <a:chExt cx="0" cy="0"/>
        </a:xfrm>
      </p:grpSpPr>
      <p:sp>
        <p:nvSpPr>
          <p:cNvPr id="1465" name="Google Shape;1465;p8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5"/>
          <p:cNvSpPr txBox="1"/>
          <p:nvPr>
            <p:ph idx="1" type="body"/>
          </p:nvPr>
        </p:nvSpPr>
        <p:spPr>
          <a:xfrm flipH="1">
            <a:off x="962214" y="1941675"/>
            <a:ext cx="3858900" cy="1106100"/>
          </a:xfrm>
          <a:prstGeom prst="rect">
            <a:avLst/>
          </a:prstGeom>
          <a:noFill/>
          <a:ln>
            <a:noFill/>
          </a:ln>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000">
                <a:solidFill>
                  <a:schemeClr val="accent2"/>
                </a:solidFill>
              </a:defRPr>
            </a:lvl1pPr>
          </a:lstStyle>
          <a:p/>
        </p:txBody>
      </p:sp>
      <p:sp>
        <p:nvSpPr>
          <p:cNvPr id="1470" name="Google Shape;1470;p85"/>
          <p:cNvSpPr/>
          <p:nvPr/>
        </p:nvSpPr>
        <p:spPr>
          <a:xfrm flipH="1" rot="10800000">
            <a:off x="288918" y="178636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5"/>
          <p:cNvSpPr/>
          <p:nvPr/>
        </p:nvSpPr>
        <p:spPr>
          <a:xfrm flipH="1" rot="10800000">
            <a:off x="1529143" y="36099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5"/>
          <p:cNvSpPr/>
          <p:nvPr/>
        </p:nvSpPr>
        <p:spPr>
          <a:xfrm flipH="1" rot="10800000">
            <a:off x="2364764" y="10956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5"/>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5"/>
          <p:cNvSpPr/>
          <p:nvPr/>
        </p:nvSpPr>
        <p:spPr>
          <a:xfrm flipH="1" rot="10800000">
            <a:off x="6854068" y="2862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5"/>
          <p:cNvSpPr/>
          <p:nvPr/>
        </p:nvSpPr>
        <p:spPr>
          <a:xfrm flipH="1" rot="10800000">
            <a:off x="312544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5"/>
          <p:cNvSpPr/>
          <p:nvPr/>
        </p:nvSpPr>
        <p:spPr>
          <a:xfrm flipH="1" rot="10800000">
            <a:off x="941939" y="30882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5"/>
          <p:cNvSpPr/>
          <p:nvPr/>
        </p:nvSpPr>
        <p:spPr>
          <a:xfrm flipH="1" rot="10800000">
            <a:off x="2734127" y="411686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5"/>
          <p:cNvSpPr/>
          <p:nvPr/>
        </p:nvSpPr>
        <p:spPr>
          <a:xfrm flipH="1" rot="10800000">
            <a:off x="5001489" y="4782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5"/>
          <p:cNvSpPr/>
          <p:nvPr/>
        </p:nvSpPr>
        <p:spPr>
          <a:xfrm flipH="1" rot="10800000">
            <a:off x="1260993" y="46118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5"/>
          <p:cNvSpPr/>
          <p:nvPr/>
        </p:nvSpPr>
        <p:spPr>
          <a:xfrm flipH="1" rot="10800000">
            <a:off x="610889" y="45126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5"/>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5"/>
          <p:cNvSpPr txBox="1"/>
          <p:nvPr>
            <p:ph idx="2" type="subTitle"/>
          </p:nvPr>
        </p:nvSpPr>
        <p:spPr>
          <a:xfrm flipH="1">
            <a:off x="2528114" y="3212827"/>
            <a:ext cx="2113200" cy="39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1483" name="Google Shape;1483;p8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sp>
        <p:nvSpPr>
          <p:cNvPr id="117" name="Google Shape;117;p2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8"/>
          <p:cNvSpPr txBox="1"/>
          <p:nvPr>
            <p:ph idx="1" type="subTitle"/>
          </p:nvPr>
        </p:nvSpPr>
        <p:spPr>
          <a:xfrm>
            <a:off x="1320425" y="2174825"/>
            <a:ext cx="27528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22" name="Google Shape;122;p28"/>
          <p:cNvSpPr txBox="1"/>
          <p:nvPr>
            <p:ph idx="2" type="subTitle"/>
          </p:nvPr>
        </p:nvSpPr>
        <p:spPr>
          <a:xfrm>
            <a:off x="1439400" y="2574931"/>
            <a:ext cx="2514900" cy="10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23" name="Google Shape;123;p28"/>
          <p:cNvSpPr txBox="1"/>
          <p:nvPr>
            <p:ph idx="3" type="subTitle"/>
          </p:nvPr>
        </p:nvSpPr>
        <p:spPr>
          <a:xfrm>
            <a:off x="5002150" y="2174825"/>
            <a:ext cx="27522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124" name="Google Shape;124;p28"/>
          <p:cNvSpPr txBox="1"/>
          <p:nvPr>
            <p:ph idx="4" type="subTitle"/>
          </p:nvPr>
        </p:nvSpPr>
        <p:spPr>
          <a:xfrm>
            <a:off x="5111350" y="2576131"/>
            <a:ext cx="2514600" cy="105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25" name="Google Shape;125;p28"/>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8"/>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8"/>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8"/>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8"/>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8"/>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8"/>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8"/>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8"/>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8"/>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3600"/>
              <a:buNone/>
              <a:defRPr b="1">
                <a:solidFill>
                  <a:schemeClr val="accent4"/>
                </a:solidFill>
              </a:defRPr>
            </a:lvl1pPr>
            <a:lvl2pPr lvl="1" algn="ctr">
              <a:lnSpc>
                <a:spcPct val="100000"/>
              </a:lnSpc>
              <a:spcBef>
                <a:spcPts val="0"/>
              </a:spcBef>
              <a:spcAft>
                <a:spcPts val="0"/>
              </a:spcAft>
              <a:buClr>
                <a:schemeClr val="accent4"/>
              </a:buClr>
              <a:buSzPts val="3600"/>
              <a:buNone/>
              <a:defRPr sz="3600">
                <a:solidFill>
                  <a:schemeClr val="accent4"/>
                </a:solidFill>
              </a:defRPr>
            </a:lvl2pPr>
            <a:lvl3pPr lvl="2" algn="ctr">
              <a:lnSpc>
                <a:spcPct val="100000"/>
              </a:lnSpc>
              <a:spcBef>
                <a:spcPts val="0"/>
              </a:spcBef>
              <a:spcAft>
                <a:spcPts val="0"/>
              </a:spcAft>
              <a:buClr>
                <a:schemeClr val="accent4"/>
              </a:buClr>
              <a:buSzPts val="3600"/>
              <a:buNone/>
              <a:defRPr sz="3600">
                <a:solidFill>
                  <a:schemeClr val="accent4"/>
                </a:solidFill>
              </a:defRPr>
            </a:lvl3pPr>
            <a:lvl4pPr lvl="3" algn="ctr">
              <a:lnSpc>
                <a:spcPct val="100000"/>
              </a:lnSpc>
              <a:spcBef>
                <a:spcPts val="0"/>
              </a:spcBef>
              <a:spcAft>
                <a:spcPts val="0"/>
              </a:spcAft>
              <a:buClr>
                <a:schemeClr val="accent4"/>
              </a:buClr>
              <a:buSzPts val="3600"/>
              <a:buNone/>
              <a:defRPr sz="3600">
                <a:solidFill>
                  <a:schemeClr val="accent4"/>
                </a:solidFill>
              </a:defRPr>
            </a:lvl4pPr>
            <a:lvl5pPr lvl="4" algn="ctr">
              <a:lnSpc>
                <a:spcPct val="100000"/>
              </a:lnSpc>
              <a:spcBef>
                <a:spcPts val="0"/>
              </a:spcBef>
              <a:spcAft>
                <a:spcPts val="0"/>
              </a:spcAft>
              <a:buClr>
                <a:schemeClr val="accent4"/>
              </a:buClr>
              <a:buSzPts val="3600"/>
              <a:buNone/>
              <a:defRPr sz="3600">
                <a:solidFill>
                  <a:schemeClr val="accent4"/>
                </a:solidFill>
              </a:defRPr>
            </a:lvl5pPr>
            <a:lvl6pPr lvl="5" algn="ctr">
              <a:lnSpc>
                <a:spcPct val="100000"/>
              </a:lnSpc>
              <a:spcBef>
                <a:spcPts val="0"/>
              </a:spcBef>
              <a:spcAft>
                <a:spcPts val="0"/>
              </a:spcAft>
              <a:buClr>
                <a:schemeClr val="accent4"/>
              </a:buClr>
              <a:buSzPts val="3600"/>
              <a:buNone/>
              <a:defRPr sz="3600">
                <a:solidFill>
                  <a:schemeClr val="accent4"/>
                </a:solidFill>
              </a:defRPr>
            </a:lvl6pPr>
            <a:lvl7pPr lvl="6" algn="ctr">
              <a:lnSpc>
                <a:spcPct val="100000"/>
              </a:lnSpc>
              <a:spcBef>
                <a:spcPts val="0"/>
              </a:spcBef>
              <a:spcAft>
                <a:spcPts val="0"/>
              </a:spcAft>
              <a:buClr>
                <a:schemeClr val="accent4"/>
              </a:buClr>
              <a:buSzPts val="3600"/>
              <a:buNone/>
              <a:defRPr sz="3600">
                <a:solidFill>
                  <a:schemeClr val="accent4"/>
                </a:solidFill>
              </a:defRPr>
            </a:lvl7pPr>
            <a:lvl8pPr lvl="7" algn="ctr">
              <a:lnSpc>
                <a:spcPct val="100000"/>
              </a:lnSpc>
              <a:spcBef>
                <a:spcPts val="0"/>
              </a:spcBef>
              <a:spcAft>
                <a:spcPts val="0"/>
              </a:spcAft>
              <a:buClr>
                <a:schemeClr val="accent4"/>
              </a:buClr>
              <a:buSzPts val="3600"/>
              <a:buNone/>
              <a:defRPr sz="3600">
                <a:solidFill>
                  <a:schemeClr val="accent4"/>
                </a:solidFill>
              </a:defRPr>
            </a:lvl8pPr>
            <a:lvl9pPr lvl="8" algn="ctr">
              <a:lnSpc>
                <a:spcPct val="100000"/>
              </a:lnSpc>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5" name="Shape 1485"/>
        <p:cNvGrpSpPr/>
        <p:nvPr/>
      </p:nvGrpSpPr>
      <p:grpSpPr>
        <a:xfrm>
          <a:off x="0" y="0"/>
          <a:ext cx="0" cy="0"/>
          <a:chOff x="0" y="0"/>
          <a:chExt cx="0" cy="0"/>
        </a:xfrm>
      </p:grpSpPr>
      <p:sp>
        <p:nvSpPr>
          <p:cNvPr id="1486" name="Google Shape;1486;p8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6"/>
          <p:cNvSpPr txBox="1"/>
          <p:nvPr>
            <p:ph hasCustomPrompt="1" type="title"/>
          </p:nvPr>
        </p:nvSpPr>
        <p:spPr>
          <a:xfrm>
            <a:off x="1063325" y="1368500"/>
            <a:ext cx="65892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93" name="Google Shape;1493;p86"/>
          <p:cNvSpPr txBox="1"/>
          <p:nvPr>
            <p:ph idx="1" type="body"/>
          </p:nvPr>
        </p:nvSpPr>
        <p:spPr>
          <a:xfrm>
            <a:off x="2744600" y="3566000"/>
            <a:ext cx="3654900" cy="742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94" name="Google Shape;1494;p8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6"/>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6"/>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6"/>
          <p:cNvSpPr txBox="1"/>
          <p:nvPr>
            <p:ph idx="2"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04" name="Shape 1504"/>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2">
    <p:spTree>
      <p:nvGrpSpPr>
        <p:cNvPr id="1505" name="Shape 1505"/>
        <p:cNvGrpSpPr/>
        <p:nvPr/>
      </p:nvGrpSpPr>
      <p:grpSpPr>
        <a:xfrm>
          <a:off x="0" y="0"/>
          <a:ext cx="0" cy="0"/>
          <a:chOff x="0" y="0"/>
          <a:chExt cx="0" cy="0"/>
        </a:xfrm>
      </p:grpSpPr>
      <p:sp>
        <p:nvSpPr>
          <p:cNvPr id="1506" name="Google Shape;1506;p8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3" name="Google Shape;1513;p88"/>
          <p:cNvSpPr txBox="1"/>
          <p:nvPr>
            <p:ph idx="1" type="subTitle"/>
          </p:nvPr>
        </p:nvSpPr>
        <p:spPr>
          <a:xfrm>
            <a:off x="1377385" y="2439450"/>
            <a:ext cx="3060600" cy="121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1514" name="Google Shape;1514;p8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2_1">
    <p:spTree>
      <p:nvGrpSpPr>
        <p:cNvPr id="1521" name="Shape 1521"/>
        <p:cNvGrpSpPr/>
        <p:nvPr/>
      </p:nvGrpSpPr>
      <p:grpSpPr>
        <a:xfrm>
          <a:off x="0" y="0"/>
          <a:ext cx="0" cy="0"/>
          <a:chOff x="0" y="0"/>
          <a:chExt cx="0" cy="0"/>
        </a:xfrm>
      </p:grpSpPr>
      <p:sp>
        <p:nvSpPr>
          <p:cNvPr id="1522" name="Google Shape;1522;p8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9" name="Google Shape;1529;p89"/>
          <p:cNvSpPr txBox="1"/>
          <p:nvPr>
            <p:ph idx="1" type="subTitle"/>
          </p:nvPr>
        </p:nvSpPr>
        <p:spPr>
          <a:xfrm>
            <a:off x="1148775" y="2439450"/>
            <a:ext cx="2560200" cy="121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600">
                <a:solidFill>
                  <a:schemeClr val="dk2"/>
                </a:solidFill>
              </a:defRPr>
            </a:lvl1pPr>
            <a:lvl2pPr lvl="1" algn="r">
              <a:lnSpc>
                <a:spcPct val="100000"/>
              </a:lnSpc>
              <a:spcBef>
                <a:spcPts val="0"/>
              </a:spcBef>
              <a:spcAft>
                <a:spcPts val="0"/>
              </a:spcAft>
              <a:buSzPts val="1400"/>
              <a:buNone/>
              <a:defRPr sz="1600">
                <a:solidFill>
                  <a:schemeClr val="dk2"/>
                </a:solidFill>
              </a:defRPr>
            </a:lvl2pPr>
            <a:lvl3pPr lvl="2" algn="r">
              <a:lnSpc>
                <a:spcPct val="100000"/>
              </a:lnSpc>
              <a:spcBef>
                <a:spcPts val="0"/>
              </a:spcBef>
              <a:spcAft>
                <a:spcPts val="0"/>
              </a:spcAft>
              <a:buSzPts val="1400"/>
              <a:buNone/>
              <a:defRPr sz="1600">
                <a:solidFill>
                  <a:schemeClr val="dk2"/>
                </a:solidFill>
              </a:defRPr>
            </a:lvl3pPr>
            <a:lvl4pPr lvl="3" algn="r">
              <a:lnSpc>
                <a:spcPct val="100000"/>
              </a:lnSpc>
              <a:spcBef>
                <a:spcPts val="0"/>
              </a:spcBef>
              <a:spcAft>
                <a:spcPts val="0"/>
              </a:spcAft>
              <a:buSzPts val="1400"/>
              <a:buNone/>
              <a:defRPr sz="1600">
                <a:solidFill>
                  <a:schemeClr val="dk2"/>
                </a:solidFill>
              </a:defRPr>
            </a:lvl4pPr>
            <a:lvl5pPr lvl="4" algn="r">
              <a:lnSpc>
                <a:spcPct val="100000"/>
              </a:lnSpc>
              <a:spcBef>
                <a:spcPts val="0"/>
              </a:spcBef>
              <a:spcAft>
                <a:spcPts val="0"/>
              </a:spcAft>
              <a:buSzPts val="1400"/>
              <a:buNone/>
              <a:defRPr sz="1600">
                <a:solidFill>
                  <a:schemeClr val="dk2"/>
                </a:solidFill>
              </a:defRPr>
            </a:lvl5pPr>
            <a:lvl6pPr lvl="5" algn="r">
              <a:lnSpc>
                <a:spcPct val="100000"/>
              </a:lnSpc>
              <a:spcBef>
                <a:spcPts val="0"/>
              </a:spcBef>
              <a:spcAft>
                <a:spcPts val="0"/>
              </a:spcAft>
              <a:buSzPts val="1400"/>
              <a:buNone/>
              <a:defRPr sz="1600">
                <a:solidFill>
                  <a:schemeClr val="dk2"/>
                </a:solidFill>
              </a:defRPr>
            </a:lvl6pPr>
            <a:lvl7pPr lvl="6" algn="r">
              <a:lnSpc>
                <a:spcPct val="100000"/>
              </a:lnSpc>
              <a:spcBef>
                <a:spcPts val="0"/>
              </a:spcBef>
              <a:spcAft>
                <a:spcPts val="0"/>
              </a:spcAft>
              <a:buSzPts val="1400"/>
              <a:buNone/>
              <a:defRPr sz="1600">
                <a:solidFill>
                  <a:schemeClr val="dk2"/>
                </a:solidFill>
              </a:defRPr>
            </a:lvl7pPr>
            <a:lvl8pPr lvl="7" algn="r">
              <a:lnSpc>
                <a:spcPct val="100000"/>
              </a:lnSpc>
              <a:spcBef>
                <a:spcPts val="0"/>
              </a:spcBef>
              <a:spcAft>
                <a:spcPts val="0"/>
              </a:spcAft>
              <a:buSzPts val="1400"/>
              <a:buNone/>
              <a:defRPr sz="1600">
                <a:solidFill>
                  <a:schemeClr val="dk2"/>
                </a:solidFill>
              </a:defRPr>
            </a:lvl8pPr>
            <a:lvl9pPr lvl="8" algn="r">
              <a:lnSpc>
                <a:spcPct val="100000"/>
              </a:lnSpc>
              <a:spcBef>
                <a:spcPts val="0"/>
              </a:spcBef>
              <a:spcAft>
                <a:spcPts val="0"/>
              </a:spcAft>
              <a:buSzPts val="1400"/>
              <a:buNone/>
              <a:defRPr sz="1600">
                <a:solidFill>
                  <a:schemeClr val="dk2"/>
                </a:solidFill>
              </a:defRPr>
            </a:lvl9pPr>
          </a:lstStyle>
          <a:p/>
        </p:txBody>
      </p:sp>
      <p:sp>
        <p:nvSpPr>
          <p:cNvPr id="1530" name="Google Shape;1530;p8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1537" name="Shape 1537"/>
        <p:cNvGrpSpPr/>
        <p:nvPr/>
      </p:nvGrpSpPr>
      <p:grpSpPr>
        <a:xfrm>
          <a:off x="0" y="0"/>
          <a:ext cx="0" cy="0"/>
          <a:chOff x="0" y="0"/>
          <a:chExt cx="0" cy="0"/>
        </a:xfrm>
      </p:grpSpPr>
      <p:sp>
        <p:nvSpPr>
          <p:cNvPr id="1538" name="Google Shape;1538;p9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9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9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9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9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9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90"/>
          <p:cNvSpPr txBox="1"/>
          <p:nvPr>
            <p:ph type="title"/>
          </p:nvPr>
        </p:nvSpPr>
        <p:spPr>
          <a:xfrm>
            <a:off x="1541075" y="540426"/>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5" name="Google Shape;1545;p90"/>
          <p:cNvSpPr txBox="1"/>
          <p:nvPr>
            <p:ph idx="1" type="subTitle"/>
          </p:nvPr>
        </p:nvSpPr>
        <p:spPr>
          <a:xfrm>
            <a:off x="4841825" y="1733250"/>
            <a:ext cx="33816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dk2"/>
                </a:solidFill>
              </a:defRPr>
            </a:lvl1pPr>
            <a:lvl2pPr lvl="1" algn="l">
              <a:lnSpc>
                <a:spcPct val="100000"/>
              </a:lnSpc>
              <a:spcBef>
                <a:spcPts val="0"/>
              </a:spcBef>
              <a:spcAft>
                <a:spcPts val="0"/>
              </a:spcAft>
              <a:buSzPts val="1400"/>
              <a:buNone/>
              <a:defRPr sz="1400">
                <a:solidFill>
                  <a:schemeClr val="dk2"/>
                </a:solidFill>
              </a:defRPr>
            </a:lvl2pPr>
            <a:lvl3pPr lvl="2" algn="l">
              <a:lnSpc>
                <a:spcPct val="100000"/>
              </a:lnSpc>
              <a:spcBef>
                <a:spcPts val="0"/>
              </a:spcBef>
              <a:spcAft>
                <a:spcPts val="0"/>
              </a:spcAft>
              <a:buSzPts val="1400"/>
              <a:buNone/>
              <a:defRPr sz="1400">
                <a:solidFill>
                  <a:schemeClr val="dk2"/>
                </a:solidFill>
              </a:defRPr>
            </a:lvl3pPr>
            <a:lvl4pPr lvl="3" algn="l">
              <a:lnSpc>
                <a:spcPct val="100000"/>
              </a:lnSpc>
              <a:spcBef>
                <a:spcPts val="0"/>
              </a:spcBef>
              <a:spcAft>
                <a:spcPts val="0"/>
              </a:spcAft>
              <a:buSzPts val="1400"/>
              <a:buNone/>
              <a:defRPr sz="1400">
                <a:solidFill>
                  <a:schemeClr val="dk2"/>
                </a:solidFill>
              </a:defRPr>
            </a:lvl4pPr>
            <a:lvl5pPr lvl="4" algn="l">
              <a:lnSpc>
                <a:spcPct val="100000"/>
              </a:lnSpc>
              <a:spcBef>
                <a:spcPts val="0"/>
              </a:spcBef>
              <a:spcAft>
                <a:spcPts val="0"/>
              </a:spcAft>
              <a:buSzPts val="1400"/>
              <a:buNone/>
              <a:defRPr sz="1400">
                <a:solidFill>
                  <a:schemeClr val="dk2"/>
                </a:solidFill>
              </a:defRPr>
            </a:lvl5pPr>
            <a:lvl6pPr lvl="5" algn="l">
              <a:lnSpc>
                <a:spcPct val="100000"/>
              </a:lnSpc>
              <a:spcBef>
                <a:spcPts val="0"/>
              </a:spcBef>
              <a:spcAft>
                <a:spcPts val="0"/>
              </a:spcAft>
              <a:buSzPts val="1400"/>
              <a:buNone/>
              <a:defRPr sz="1400">
                <a:solidFill>
                  <a:schemeClr val="dk2"/>
                </a:solidFill>
              </a:defRPr>
            </a:lvl6pPr>
            <a:lvl7pPr lvl="6" algn="l">
              <a:lnSpc>
                <a:spcPct val="100000"/>
              </a:lnSpc>
              <a:spcBef>
                <a:spcPts val="0"/>
              </a:spcBef>
              <a:spcAft>
                <a:spcPts val="0"/>
              </a:spcAft>
              <a:buSzPts val="1400"/>
              <a:buNone/>
              <a:defRPr sz="1400">
                <a:solidFill>
                  <a:schemeClr val="dk2"/>
                </a:solidFill>
              </a:defRPr>
            </a:lvl7pPr>
            <a:lvl8pPr lvl="7" algn="l">
              <a:lnSpc>
                <a:spcPct val="100000"/>
              </a:lnSpc>
              <a:spcBef>
                <a:spcPts val="0"/>
              </a:spcBef>
              <a:spcAft>
                <a:spcPts val="0"/>
              </a:spcAft>
              <a:buSzPts val="1400"/>
              <a:buNone/>
              <a:defRPr sz="1400">
                <a:solidFill>
                  <a:schemeClr val="dk2"/>
                </a:solidFill>
              </a:defRPr>
            </a:lvl8pPr>
            <a:lvl9pPr lvl="8" algn="l">
              <a:lnSpc>
                <a:spcPct val="100000"/>
              </a:lnSpc>
              <a:spcBef>
                <a:spcPts val="0"/>
              </a:spcBef>
              <a:spcAft>
                <a:spcPts val="0"/>
              </a:spcAft>
              <a:buSzPts val="1400"/>
              <a:buNone/>
              <a:defRPr sz="1400">
                <a:solidFill>
                  <a:schemeClr val="dk2"/>
                </a:solidFill>
              </a:defRPr>
            </a:lvl9pPr>
          </a:lstStyle>
          <a:p/>
        </p:txBody>
      </p:sp>
      <p:sp>
        <p:nvSpPr>
          <p:cNvPr id="1546" name="Google Shape;1546;p90"/>
          <p:cNvSpPr txBox="1"/>
          <p:nvPr>
            <p:ph idx="2" type="subTitle"/>
          </p:nvPr>
        </p:nvSpPr>
        <p:spPr>
          <a:xfrm>
            <a:off x="4841825" y="1524496"/>
            <a:ext cx="3031500" cy="3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1547" name="Google Shape;1547;p90"/>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90"/>
          <p:cNvSpPr/>
          <p:nvPr/>
        </p:nvSpPr>
        <p:spPr>
          <a:xfrm>
            <a:off x="1612768" y="163408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90"/>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90"/>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90"/>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90"/>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90"/>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90"/>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1555" name="Shape 1555"/>
        <p:cNvGrpSpPr/>
        <p:nvPr/>
      </p:nvGrpSpPr>
      <p:grpSpPr>
        <a:xfrm>
          <a:off x="0" y="0"/>
          <a:ext cx="0" cy="0"/>
          <a:chOff x="0" y="0"/>
          <a:chExt cx="0" cy="0"/>
        </a:xfrm>
      </p:grpSpPr>
      <p:sp>
        <p:nvSpPr>
          <p:cNvPr id="1556" name="Google Shape;1556;p9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9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9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9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9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9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9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3" name="Google Shape;1563;p91"/>
          <p:cNvSpPr txBox="1"/>
          <p:nvPr>
            <p:ph idx="1" type="subTitle"/>
          </p:nvPr>
        </p:nvSpPr>
        <p:spPr>
          <a:xfrm>
            <a:off x="886638" y="2262398"/>
            <a:ext cx="30315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564" name="Google Shape;1564;p91"/>
          <p:cNvSpPr txBox="1"/>
          <p:nvPr>
            <p:ph idx="2" type="subTitle"/>
          </p:nvPr>
        </p:nvSpPr>
        <p:spPr>
          <a:xfrm>
            <a:off x="886650" y="1893138"/>
            <a:ext cx="30315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1565" name="Google Shape;1565;p91"/>
          <p:cNvSpPr/>
          <p:nvPr/>
        </p:nvSpPr>
        <p:spPr>
          <a:xfrm>
            <a:off x="566058" y="288161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91"/>
          <p:cNvSpPr/>
          <p:nvPr/>
        </p:nvSpPr>
        <p:spPr>
          <a:xfrm>
            <a:off x="713217" y="4266832"/>
            <a:ext cx="621856" cy="5876"/>
          </a:xfrm>
          <a:custGeom>
            <a:rect b="b" l="l" r="r" t="t"/>
            <a:pathLst>
              <a:path extrusionOk="0" h="336" w="35560">
                <a:moveTo>
                  <a:pt x="0" y="0"/>
                </a:moveTo>
                <a:lnTo>
                  <a:pt x="0" y="335"/>
                </a:lnTo>
                <a:lnTo>
                  <a:pt x="35559" y="335"/>
                </a:lnTo>
                <a:lnTo>
                  <a:pt x="355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91"/>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91"/>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91"/>
          <p:cNvSpPr/>
          <p:nvPr/>
        </p:nvSpPr>
        <p:spPr>
          <a:xfrm>
            <a:off x="3751220" y="44760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91"/>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TITLE_AND_BODY_1_1_1">
    <p:bg>
      <p:bgPr>
        <a:solidFill>
          <a:schemeClr val="accent3"/>
        </a:solidFill>
      </p:bgPr>
    </p:bg>
    <p:spTree>
      <p:nvGrpSpPr>
        <p:cNvPr id="1571" name="Shape 1571"/>
        <p:cNvGrpSpPr/>
        <p:nvPr/>
      </p:nvGrpSpPr>
      <p:grpSpPr>
        <a:xfrm>
          <a:off x="0" y="0"/>
          <a:ext cx="0" cy="0"/>
          <a:chOff x="0" y="0"/>
          <a:chExt cx="0" cy="0"/>
        </a:xfrm>
      </p:grpSpPr>
      <p:sp>
        <p:nvSpPr>
          <p:cNvPr id="1572" name="Google Shape;1572;p9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9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9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9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9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9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9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9" name="Google Shape;1579;p92"/>
          <p:cNvSpPr txBox="1"/>
          <p:nvPr>
            <p:ph idx="1" type="subTitle"/>
          </p:nvPr>
        </p:nvSpPr>
        <p:spPr>
          <a:xfrm>
            <a:off x="4996475" y="2456105"/>
            <a:ext cx="3031500" cy="8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580" name="Google Shape;1580;p92"/>
          <p:cNvSpPr txBox="1"/>
          <p:nvPr>
            <p:ph idx="2" type="subTitle"/>
          </p:nvPr>
        </p:nvSpPr>
        <p:spPr>
          <a:xfrm>
            <a:off x="4996475" y="2091832"/>
            <a:ext cx="3031500" cy="3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grpSp>
        <p:nvGrpSpPr>
          <p:cNvPr id="1581" name="Google Shape;1581;p92"/>
          <p:cNvGrpSpPr/>
          <p:nvPr/>
        </p:nvGrpSpPr>
        <p:grpSpPr>
          <a:xfrm flipH="1">
            <a:off x="5853167" y="1434562"/>
            <a:ext cx="2187122" cy="3362797"/>
            <a:chOff x="779420" y="1434562"/>
            <a:chExt cx="2187122" cy="3362797"/>
          </a:xfrm>
        </p:grpSpPr>
        <p:sp>
          <p:nvSpPr>
            <p:cNvPr id="1582" name="Google Shape;1582;p92"/>
            <p:cNvSpPr/>
            <p:nvPr/>
          </p:nvSpPr>
          <p:spPr>
            <a:xfrm>
              <a:off x="2811708" y="143456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92"/>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92"/>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92"/>
            <p:cNvSpPr/>
            <p:nvPr/>
          </p:nvSpPr>
          <p:spPr>
            <a:xfrm>
              <a:off x="779420" y="41712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92"/>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1587" name="Shape 1587"/>
        <p:cNvGrpSpPr/>
        <p:nvPr/>
      </p:nvGrpSpPr>
      <p:grpSpPr>
        <a:xfrm>
          <a:off x="0" y="0"/>
          <a:ext cx="0" cy="0"/>
          <a:chOff x="0" y="0"/>
          <a:chExt cx="0" cy="0"/>
        </a:xfrm>
      </p:grpSpPr>
      <p:sp>
        <p:nvSpPr>
          <p:cNvPr id="1588" name="Google Shape;1588;p9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9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9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9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9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9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93"/>
          <p:cNvSpPr txBox="1"/>
          <p:nvPr>
            <p:ph idx="1" type="subTitle"/>
          </p:nvPr>
        </p:nvSpPr>
        <p:spPr>
          <a:xfrm>
            <a:off x="927702" y="1354275"/>
            <a:ext cx="3583500" cy="318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200">
                <a:solidFill>
                  <a:schemeClr val="dk2"/>
                </a:solidFill>
              </a:defRPr>
            </a:lvl1pPr>
            <a:lvl2pPr lvl="1" algn="l">
              <a:lnSpc>
                <a:spcPct val="115000"/>
              </a:lnSpc>
              <a:spcBef>
                <a:spcPts val="0"/>
              </a:spcBef>
              <a:spcAft>
                <a:spcPts val="0"/>
              </a:spcAft>
              <a:buSzPts val="1400"/>
              <a:buNone/>
              <a:defRPr sz="1200">
                <a:solidFill>
                  <a:schemeClr val="dk2"/>
                </a:solidFill>
              </a:defRPr>
            </a:lvl2pPr>
            <a:lvl3pPr lvl="2" algn="l">
              <a:lnSpc>
                <a:spcPct val="115000"/>
              </a:lnSpc>
              <a:spcBef>
                <a:spcPts val="0"/>
              </a:spcBef>
              <a:spcAft>
                <a:spcPts val="0"/>
              </a:spcAft>
              <a:buSzPts val="1400"/>
              <a:buNone/>
              <a:defRPr sz="1200">
                <a:solidFill>
                  <a:schemeClr val="dk2"/>
                </a:solidFill>
              </a:defRPr>
            </a:lvl3pPr>
            <a:lvl4pPr lvl="3" algn="l">
              <a:lnSpc>
                <a:spcPct val="115000"/>
              </a:lnSpc>
              <a:spcBef>
                <a:spcPts val="0"/>
              </a:spcBef>
              <a:spcAft>
                <a:spcPts val="0"/>
              </a:spcAft>
              <a:buSzPts val="1400"/>
              <a:buNone/>
              <a:defRPr sz="1200">
                <a:solidFill>
                  <a:schemeClr val="dk2"/>
                </a:solidFill>
              </a:defRPr>
            </a:lvl4pPr>
            <a:lvl5pPr lvl="4" algn="l">
              <a:lnSpc>
                <a:spcPct val="115000"/>
              </a:lnSpc>
              <a:spcBef>
                <a:spcPts val="0"/>
              </a:spcBef>
              <a:spcAft>
                <a:spcPts val="0"/>
              </a:spcAft>
              <a:buSzPts val="1400"/>
              <a:buNone/>
              <a:defRPr sz="1200">
                <a:solidFill>
                  <a:schemeClr val="dk2"/>
                </a:solidFill>
              </a:defRPr>
            </a:lvl5pPr>
            <a:lvl6pPr lvl="5" algn="l">
              <a:lnSpc>
                <a:spcPct val="115000"/>
              </a:lnSpc>
              <a:spcBef>
                <a:spcPts val="0"/>
              </a:spcBef>
              <a:spcAft>
                <a:spcPts val="0"/>
              </a:spcAft>
              <a:buSzPts val="1400"/>
              <a:buNone/>
              <a:defRPr sz="1200">
                <a:solidFill>
                  <a:schemeClr val="dk2"/>
                </a:solidFill>
              </a:defRPr>
            </a:lvl6pPr>
            <a:lvl7pPr lvl="6" algn="l">
              <a:lnSpc>
                <a:spcPct val="115000"/>
              </a:lnSpc>
              <a:spcBef>
                <a:spcPts val="0"/>
              </a:spcBef>
              <a:spcAft>
                <a:spcPts val="0"/>
              </a:spcAft>
              <a:buSzPts val="1400"/>
              <a:buNone/>
              <a:defRPr sz="1200">
                <a:solidFill>
                  <a:schemeClr val="dk2"/>
                </a:solidFill>
              </a:defRPr>
            </a:lvl7pPr>
            <a:lvl8pPr lvl="7" algn="l">
              <a:lnSpc>
                <a:spcPct val="115000"/>
              </a:lnSpc>
              <a:spcBef>
                <a:spcPts val="0"/>
              </a:spcBef>
              <a:spcAft>
                <a:spcPts val="0"/>
              </a:spcAft>
              <a:buSzPts val="1400"/>
              <a:buNone/>
              <a:defRPr sz="1200">
                <a:solidFill>
                  <a:schemeClr val="dk2"/>
                </a:solidFill>
              </a:defRPr>
            </a:lvl8pPr>
            <a:lvl9pPr lvl="8" algn="l">
              <a:lnSpc>
                <a:spcPct val="115000"/>
              </a:lnSpc>
              <a:spcBef>
                <a:spcPts val="0"/>
              </a:spcBef>
              <a:spcAft>
                <a:spcPts val="0"/>
              </a:spcAft>
              <a:buSzPts val="1400"/>
              <a:buNone/>
              <a:defRPr sz="1200">
                <a:solidFill>
                  <a:schemeClr val="dk2"/>
                </a:solidFill>
              </a:defRPr>
            </a:lvl9pPr>
          </a:lstStyle>
          <a:p/>
        </p:txBody>
      </p:sp>
      <p:grpSp>
        <p:nvGrpSpPr>
          <p:cNvPr id="1595" name="Google Shape;1595;p93"/>
          <p:cNvGrpSpPr/>
          <p:nvPr/>
        </p:nvGrpSpPr>
        <p:grpSpPr>
          <a:xfrm>
            <a:off x="370211" y="507353"/>
            <a:ext cx="8430776" cy="4149043"/>
            <a:chOff x="370211" y="507353"/>
            <a:chExt cx="8430776" cy="4149043"/>
          </a:xfrm>
        </p:grpSpPr>
        <p:sp>
          <p:nvSpPr>
            <p:cNvPr id="1596" name="Google Shape;1596;p93"/>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93"/>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9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9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9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9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93"/>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93"/>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93"/>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9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93"/>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9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9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9" name="Google Shape;1609;p93"/>
          <p:cNvSpPr txBox="1"/>
          <p:nvPr>
            <p:ph idx="2" type="subTitle"/>
          </p:nvPr>
        </p:nvSpPr>
        <p:spPr>
          <a:xfrm>
            <a:off x="4643677" y="1354275"/>
            <a:ext cx="3583500" cy="318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200">
                <a:solidFill>
                  <a:schemeClr val="dk2"/>
                </a:solidFill>
              </a:defRPr>
            </a:lvl1pPr>
            <a:lvl2pPr lvl="1" algn="l">
              <a:lnSpc>
                <a:spcPct val="115000"/>
              </a:lnSpc>
              <a:spcBef>
                <a:spcPts val="0"/>
              </a:spcBef>
              <a:spcAft>
                <a:spcPts val="0"/>
              </a:spcAft>
              <a:buSzPts val="1400"/>
              <a:buNone/>
              <a:defRPr sz="1200">
                <a:solidFill>
                  <a:schemeClr val="dk2"/>
                </a:solidFill>
              </a:defRPr>
            </a:lvl2pPr>
            <a:lvl3pPr lvl="2" algn="l">
              <a:lnSpc>
                <a:spcPct val="115000"/>
              </a:lnSpc>
              <a:spcBef>
                <a:spcPts val="0"/>
              </a:spcBef>
              <a:spcAft>
                <a:spcPts val="0"/>
              </a:spcAft>
              <a:buSzPts val="1400"/>
              <a:buNone/>
              <a:defRPr sz="1200">
                <a:solidFill>
                  <a:schemeClr val="dk2"/>
                </a:solidFill>
              </a:defRPr>
            </a:lvl3pPr>
            <a:lvl4pPr lvl="3" algn="l">
              <a:lnSpc>
                <a:spcPct val="115000"/>
              </a:lnSpc>
              <a:spcBef>
                <a:spcPts val="0"/>
              </a:spcBef>
              <a:spcAft>
                <a:spcPts val="0"/>
              </a:spcAft>
              <a:buSzPts val="1400"/>
              <a:buNone/>
              <a:defRPr sz="1200">
                <a:solidFill>
                  <a:schemeClr val="dk2"/>
                </a:solidFill>
              </a:defRPr>
            </a:lvl4pPr>
            <a:lvl5pPr lvl="4" algn="l">
              <a:lnSpc>
                <a:spcPct val="115000"/>
              </a:lnSpc>
              <a:spcBef>
                <a:spcPts val="0"/>
              </a:spcBef>
              <a:spcAft>
                <a:spcPts val="0"/>
              </a:spcAft>
              <a:buSzPts val="1400"/>
              <a:buNone/>
              <a:defRPr sz="1200">
                <a:solidFill>
                  <a:schemeClr val="dk2"/>
                </a:solidFill>
              </a:defRPr>
            </a:lvl5pPr>
            <a:lvl6pPr lvl="5" algn="l">
              <a:lnSpc>
                <a:spcPct val="115000"/>
              </a:lnSpc>
              <a:spcBef>
                <a:spcPts val="0"/>
              </a:spcBef>
              <a:spcAft>
                <a:spcPts val="0"/>
              </a:spcAft>
              <a:buSzPts val="1400"/>
              <a:buNone/>
              <a:defRPr sz="1200">
                <a:solidFill>
                  <a:schemeClr val="dk2"/>
                </a:solidFill>
              </a:defRPr>
            </a:lvl6pPr>
            <a:lvl7pPr lvl="6" algn="l">
              <a:lnSpc>
                <a:spcPct val="115000"/>
              </a:lnSpc>
              <a:spcBef>
                <a:spcPts val="0"/>
              </a:spcBef>
              <a:spcAft>
                <a:spcPts val="0"/>
              </a:spcAft>
              <a:buSzPts val="1400"/>
              <a:buNone/>
              <a:defRPr sz="1200">
                <a:solidFill>
                  <a:schemeClr val="dk2"/>
                </a:solidFill>
              </a:defRPr>
            </a:lvl7pPr>
            <a:lvl8pPr lvl="7" algn="l">
              <a:lnSpc>
                <a:spcPct val="115000"/>
              </a:lnSpc>
              <a:spcBef>
                <a:spcPts val="0"/>
              </a:spcBef>
              <a:spcAft>
                <a:spcPts val="0"/>
              </a:spcAft>
              <a:buSzPts val="1400"/>
              <a:buNone/>
              <a:defRPr sz="1200">
                <a:solidFill>
                  <a:schemeClr val="dk2"/>
                </a:solidFill>
              </a:defRPr>
            </a:lvl8pPr>
            <a:lvl9pPr lvl="8" algn="l">
              <a:lnSpc>
                <a:spcPct val="115000"/>
              </a:lnSpc>
              <a:spcBef>
                <a:spcPts val="0"/>
              </a:spcBef>
              <a:spcAft>
                <a:spcPts val="0"/>
              </a:spcAft>
              <a:buSzPts val="1400"/>
              <a:buNone/>
              <a:defRPr sz="1200">
                <a:solidFill>
                  <a:schemeClr val="dk2"/>
                </a:solidFill>
              </a:defRPr>
            </a:lvl9pPr>
          </a:lstStyle>
          <a:p/>
        </p:txBody>
      </p:sp>
      <p:sp>
        <p:nvSpPr>
          <p:cNvPr id="1610" name="Google Shape;1610;p93"/>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1">
    <p:bg>
      <p:bgPr>
        <a:solidFill>
          <a:schemeClr val="accent4"/>
        </a:solidFill>
      </p:bgPr>
    </p:bg>
    <p:spTree>
      <p:nvGrpSpPr>
        <p:cNvPr id="1611" name="Shape 1611"/>
        <p:cNvGrpSpPr/>
        <p:nvPr/>
      </p:nvGrpSpPr>
      <p:grpSpPr>
        <a:xfrm>
          <a:off x="0" y="0"/>
          <a:ext cx="0" cy="0"/>
          <a:chOff x="0" y="0"/>
          <a:chExt cx="0" cy="0"/>
        </a:xfrm>
      </p:grpSpPr>
      <p:sp>
        <p:nvSpPr>
          <p:cNvPr id="1612" name="Google Shape;1612;p9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9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9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9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9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9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94"/>
          <p:cNvSpPr txBox="1"/>
          <p:nvPr>
            <p:ph idx="1" type="subTitle"/>
          </p:nvPr>
        </p:nvSpPr>
        <p:spPr>
          <a:xfrm>
            <a:off x="927700" y="1846450"/>
            <a:ext cx="3583500" cy="2920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solidFill>
                  <a:schemeClr val="dk2"/>
                </a:solidFill>
              </a:defRPr>
            </a:lvl1pPr>
            <a:lvl2pPr lvl="1" algn="l">
              <a:lnSpc>
                <a:spcPct val="115000"/>
              </a:lnSpc>
              <a:spcBef>
                <a:spcPts val="0"/>
              </a:spcBef>
              <a:spcAft>
                <a:spcPts val="0"/>
              </a:spcAft>
              <a:buSzPts val="1400"/>
              <a:buNone/>
              <a:defRPr sz="1600">
                <a:solidFill>
                  <a:schemeClr val="dk2"/>
                </a:solidFill>
              </a:defRPr>
            </a:lvl2pPr>
            <a:lvl3pPr lvl="2" algn="l">
              <a:lnSpc>
                <a:spcPct val="115000"/>
              </a:lnSpc>
              <a:spcBef>
                <a:spcPts val="0"/>
              </a:spcBef>
              <a:spcAft>
                <a:spcPts val="0"/>
              </a:spcAft>
              <a:buSzPts val="1400"/>
              <a:buNone/>
              <a:defRPr sz="1600">
                <a:solidFill>
                  <a:schemeClr val="dk2"/>
                </a:solidFill>
              </a:defRPr>
            </a:lvl3pPr>
            <a:lvl4pPr lvl="3" algn="l">
              <a:lnSpc>
                <a:spcPct val="115000"/>
              </a:lnSpc>
              <a:spcBef>
                <a:spcPts val="0"/>
              </a:spcBef>
              <a:spcAft>
                <a:spcPts val="0"/>
              </a:spcAft>
              <a:buSzPts val="1400"/>
              <a:buNone/>
              <a:defRPr sz="1600">
                <a:solidFill>
                  <a:schemeClr val="dk2"/>
                </a:solidFill>
              </a:defRPr>
            </a:lvl4pPr>
            <a:lvl5pPr lvl="4" algn="l">
              <a:lnSpc>
                <a:spcPct val="115000"/>
              </a:lnSpc>
              <a:spcBef>
                <a:spcPts val="0"/>
              </a:spcBef>
              <a:spcAft>
                <a:spcPts val="0"/>
              </a:spcAft>
              <a:buSzPts val="1400"/>
              <a:buNone/>
              <a:defRPr sz="1600">
                <a:solidFill>
                  <a:schemeClr val="dk2"/>
                </a:solidFill>
              </a:defRPr>
            </a:lvl5pPr>
            <a:lvl6pPr lvl="5" algn="l">
              <a:lnSpc>
                <a:spcPct val="115000"/>
              </a:lnSpc>
              <a:spcBef>
                <a:spcPts val="0"/>
              </a:spcBef>
              <a:spcAft>
                <a:spcPts val="0"/>
              </a:spcAft>
              <a:buSzPts val="1400"/>
              <a:buNone/>
              <a:defRPr sz="1600">
                <a:solidFill>
                  <a:schemeClr val="dk2"/>
                </a:solidFill>
              </a:defRPr>
            </a:lvl6pPr>
            <a:lvl7pPr lvl="6" algn="l">
              <a:lnSpc>
                <a:spcPct val="115000"/>
              </a:lnSpc>
              <a:spcBef>
                <a:spcPts val="0"/>
              </a:spcBef>
              <a:spcAft>
                <a:spcPts val="0"/>
              </a:spcAft>
              <a:buSzPts val="1400"/>
              <a:buNone/>
              <a:defRPr sz="1600">
                <a:solidFill>
                  <a:schemeClr val="dk2"/>
                </a:solidFill>
              </a:defRPr>
            </a:lvl7pPr>
            <a:lvl8pPr lvl="7" algn="l">
              <a:lnSpc>
                <a:spcPct val="115000"/>
              </a:lnSpc>
              <a:spcBef>
                <a:spcPts val="0"/>
              </a:spcBef>
              <a:spcAft>
                <a:spcPts val="0"/>
              </a:spcAft>
              <a:buSzPts val="1400"/>
              <a:buNone/>
              <a:defRPr sz="1600">
                <a:solidFill>
                  <a:schemeClr val="dk2"/>
                </a:solidFill>
              </a:defRPr>
            </a:lvl8pPr>
            <a:lvl9pPr lvl="8" algn="l">
              <a:lnSpc>
                <a:spcPct val="115000"/>
              </a:lnSpc>
              <a:spcBef>
                <a:spcPts val="0"/>
              </a:spcBef>
              <a:spcAft>
                <a:spcPts val="0"/>
              </a:spcAft>
              <a:buSzPts val="1400"/>
              <a:buNone/>
              <a:defRPr sz="1600">
                <a:solidFill>
                  <a:schemeClr val="dk2"/>
                </a:solidFill>
              </a:defRPr>
            </a:lvl9pPr>
          </a:lstStyle>
          <a:p/>
        </p:txBody>
      </p:sp>
      <p:grpSp>
        <p:nvGrpSpPr>
          <p:cNvPr id="1619" name="Google Shape;1619;p94"/>
          <p:cNvGrpSpPr/>
          <p:nvPr/>
        </p:nvGrpSpPr>
        <p:grpSpPr>
          <a:xfrm>
            <a:off x="370211" y="507353"/>
            <a:ext cx="8430776" cy="4149043"/>
            <a:chOff x="370211" y="507353"/>
            <a:chExt cx="8430776" cy="4149043"/>
          </a:xfrm>
        </p:grpSpPr>
        <p:sp>
          <p:nvSpPr>
            <p:cNvPr id="1620" name="Google Shape;1620;p94"/>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94"/>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9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9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9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9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94"/>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94"/>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94"/>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9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94"/>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9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9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3" name="Google Shape;1633;p94"/>
          <p:cNvSpPr txBox="1"/>
          <p:nvPr>
            <p:ph idx="2" type="subTitle"/>
          </p:nvPr>
        </p:nvSpPr>
        <p:spPr>
          <a:xfrm>
            <a:off x="4643675" y="1846450"/>
            <a:ext cx="3583500" cy="2920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solidFill>
                  <a:schemeClr val="dk2"/>
                </a:solidFill>
              </a:defRPr>
            </a:lvl1pPr>
            <a:lvl2pPr lvl="1" algn="l">
              <a:lnSpc>
                <a:spcPct val="115000"/>
              </a:lnSpc>
              <a:spcBef>
                <a:spcPts val="0"/>
              </a:spcBef>
              <a:spcAft>
                <a:spcPts val="0"/>
              </a:spcAft>
              <a:buSzPts val="1400"/>
              <a:buNone/>
              <a:defRPr sz="1600">
                <a:solidFill>
                  <a:schemeClr val="dk2"/>
                </a:solidFill>
              </a:defRPr>
            </a:lvl2pPr>
            <a:lvl3pPr lvl="2" algn="l">
              <a:lnSpc>
                <a:spcPct val="115000"/>
              </a:lnSpc>
              <a:spcBef>
                <a:spcPts val="0"/>
              </a:spcBef>
              <a:spcAft>
                <a:spcPts val="0"/>
              </a:spcAft>
              <a:buSzPts val="1400"/>
              <a:buNone/>
              <a:defRPr sz="1600">
                <a:solidFill>
                  <a:schemeClr val="dk2"/>
                </a:solidFill>
              </a:defRPr>
            </a:lvl3pPr>
            <a:lvl4pPr lvl="3" algn="l">
              <a:lnSpc>
                <a:spcPct val="115000"/>
              </a:lnSpc>
              <a:spcBef>
                <a:spcPts val="0"/>
              </a:spcBef>
              <a:spcAft>
                <a:spcPts val="0"/>
              </a:spcAft>
              <a:buSzPts val="1400"/>
              <a:buNone/>
              <a:defRPr sz="1600">
                <a:solidFill>
                  <a:schemeClr val="dk2"/>
                </a:solidFill>
              </a:defRPr>
            </a:lvl4pPr>
            <a:lvl5pPr lvl="4" algn="l">
              <a:lnSpc>
                <a:spcPct val="115000"/>
              </a:lnSpc>
              <a:spcBef>
                <a:spcPts val="0"/>
              </a:spcBef>
              <a:spcAft>
                <a:spcPts val="0"/>
              </a:spcAft>
              <a:buSzPts val="1400"/>
              <a:buNone/>
              <a:defRPr sz="1600">
                <a:solidFill>
                  <a:schemeClr val="dk2"/>
                </a:solidFill>
              </a:defRPr>
            </a:lvl5pPr>
            <a:lvl6pPr lvl="5" algn="l">
              <a:lnSpc>
                <a:spcPct val="115000"/>
              </a:lnSpc>
              <a:spcBef>
                <a:spcPts val="0"/>
              </a:spcBef>
              <a:spcAft>
                <a:spcPts val="0"/>
              </a:spcAft>
              <a:buSzPts val="1400"/>
              <a:buNone/>
              <a:defRPr sz="1600">
                <a:solidFill>
                  <a:schemeClr val="dk2"/>
                </a:solidFill>
              </a:defRPr>
            </a:lvl6pPr>
            <a:lvl7pPr lvl="6" algn="l">
              <a:lnSpc>
                <a:spcPct val="115000"/>
              </a:lnSpc>
              <a:spcBef>
                <a:spcPts val="0"/>
              </a:spcBef>
              <a:spcAft>
                <a:spcPts val="0"/>
              </a:spcAft>
              <a:buSzPts val="1400"/>
              <a:buNone/>
              <a:defRPr sz="1600">
                <a:solidFill>
                  <a:schemeClr val="dk2"/>
                </a:solidFill>
              </a:defRPr>
            </a:lvl7pPr>
            <a:lvl8pPr lvl="7" algn="l">
              <a:lnSpc>
                <a:spcPct val="115000"/>
              </a:lnSpc>
              <a:spcBef>
                <a:spcPts val="0"/>
              </a:spcBef>
              <a:spcAft>
                <a:spcPts val="0"/>
              </a:spcAft>
              <a:buSzPts val="1400"/>
              <a:buNone/>
              <a:defRPr sz="1600">
                <a:solidFill>
                  <a:schemeClr val="dk2"/>
                </a:solidFill>
              </a:defRPr>
            </a:lvl8pPr>
            <a:lvl9pPr lvl="8" algn="l">
              <a:lnSpc>
                <a:spcPct val="115000"/>
              </a:lnSpc>
              <a:spcBef>
                <a:spcPts val="0"/>
              </a:spcBef>
              <a:spcAft>
                <a:spcPts val="0"/>
              </a:spcAft>
              <a:buSzPts val="1400"/>
              <a:buNone/>
              <a:defRPr sz="1600">
                <a:solidFill>
                  <a:schemeClr val="dk2"/>
                </a:solidFill>
              </a:defRPr>
            </a:lvl9pPr>
          </a:lstStyle>
          <a:p/>
        </p:txBody>
      </p:sp>
      <p:sp>
        <p:nvSpPr>
          <p:cNvPr id="1634" name="Google Shape;1634;p94"/>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
    <p:spTree>
      <p:nvGrpSpPr>
        <p:cNvPr id="1635" name="Shape 1635"/>
        <p:cNvGrpSpPr/>
        <p:nvPr/>
      </p:nvGrpSpPr>
      <p:grpSpPr>
        <a:xfrm>
          <a:off x="0" y="0"/>
          <a:ext cx="0" cy="0"/>
          <a:chOff x="0" y="0"/>
          <a:chExt cx="0" cy="0"/>
        </a:xfrm>
      </p:grpSpPr>
      <p:sp>
        <p:nvSpPr>
          <p:cNvPr id="1636" name="Google Shape;1636;p9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5"/>
          <p:cNvSpPr txBox="1"/>
          <p:nvPr>
            <p:ph idx="1" type="subTitle"/>
          </p:nvPr>
        </p:nvSpPr>
        <p:spPr>
          <a:xfrm>
            <a:off x="745600" y="1612575"/>
            <a:ext cx="4118400" cy="2481900"/>
          </a:xfrm>
          <a:prstGeom prst="rect">
            <a:avLst/>
          </a:prstGeom>
          <a:noFill/>
          <a:ln>
            <a:noFill/>
          </a:ln>
        </p:spPr>
        <p:txBody>
          <a:bodyPr anchorCtr="0" anchor="ctr" bIns="91425" lIns="91425" spcFirstLastPara="1" rIns="91425" wrap="square" tIns="91425">
            <a:noAutofit/>
          </a:bodyPr>
          <a:lstStyle>
            <a:lvl1pPr lvl="0" algn="l">
              <a:lnSpc>
                <a:spcPct val="150000"/>
              </a:lnSpc>
              <a:spcBef>
                <a:spcPts val="0"/>
              </a:spcBef>
              <a:spcAft>
                <a:spcPts val="0"/>
              </a:spcAft>
              <a:buSzPts val="1800"/>
              <a:buNone/>
              <a:defRPr sz="1600">
                <a:solidFill>
                  <a:schemeClr val="dk2"/>
                </a:solidFill>
              </a:defRPr>
            </a:lvl1pPr>
            <a:lvl2pPr lvl="1" algn="l">
              <a:lnSpc>
                <a:spcPct val="150000"/>
              </a:lnSpc>
              <a:spcBef>
                <a:spcPts val="0"/>
              </a:spcBef>
              <a:spcAft>
                <a:spcPts val="0"/>
              </a:spcAft>
              <a:buSzPts val="1400"/>
              <a:buNone/>
              <a:defRPr sz="1600">
                <a:solidFill>
                  <a:schemeClr val="dk2"/>
                </a:solidFill>
              </a:defRPr>
            </a:lvl2pPr>
            <a:lvl3pPr lvl="2" algn="l">
              <a:lnSpc>
                <a:spcPct val="150000"/>
              </a:lnSpc>
              <a:spcBef>
                <a:spcPts val="0"/>
              </a:spcBef>
              <a:spcAft>
                <a:spcPts val="0"/>
              </a:spcAft>
              <a:buSzPts val="1400"/>
              <a:buNone/>
              <a:defRPr sz="1600">
                <a:solidFill>
                  <a:schemeClr val="dk2"/>
                </a:solidFill>
              </a:defRPr>
            </a:lvl3pPr>
            <a:lvl4pPr lvl="3" algn="l">
              <a:lnSpc>
                <a:spcPct val="150000"/>
              </a:lnSpc>
              <a:spcBef>
                <a:spcPts val="0"/>
              </a:spcBef>
              <a:spcAft>
                <a:spcPts val="0"/>
              </a:spcAft>
              <a:buSzPts val="1400"/>
              <a:buNone/>
              <a:defRPr sz="1600">
                <a:solidFill>
                  <a:schemeClr val="dk2"/>
                </a:solidFill>
              </a:defRPr>
            </a:lvl4pPr>
            <a:lvl5pPr lvl="4" algn="l">
              <a:lnSpc>
                <a:spcPct val="150000"/>
              </a:lnSpc>
              <a:spcBef>
                <a:spcPts val="0"/>
              </a:spcBef>
              <a:spcAft>
                <a:spcPts val="0"/>
              </a:spcAft>
              <a:buSzPts val="1400"/>
              <a:buNone/>
              <a:defRPr sz="1600">
                <a:solidFill>
                  <a:schemeClr val="dk2"/>
                </a:solidFill>
              </a:defRPr>
            </a:lvl5pPr>
            <a:lvl6pPr lvl="5" algn="l">
              <a:lnSpc>
                <a:spcPct val="150000"/>
              </a:lnSpc>
              <a:spcBef>
                <a:spcPts val="0"/>
              </a:spcBef>
              <a:spcAft>
                <a:spcPts val="0"/>
              </a:spcAft>
              <a:buSzPts val="1400"/>
              <a:buNone/>
              <a:defRPr sz="1600">
                <a:solidFill>
                  <a:schemeClr val="dk2"/>
                </a:solidFill>
              </a:defRPr>
            </a:lvl6pPr>
            <a:lvl7pPr lvl="6" algn="l">
              <a:lnSpc>
                <a:spcPct val="150000"/>
              </a:lnSpc>
              <a:spcBef>
                <a:spcPts val="0"/>
              </a:spcBef>
              <a:spcAft>
                <a:spcPts val="0"/>
              </a:spcAft>
              <a:buSzPts val="1400"/>
              <a:buNone/>
              <a:defRPr sz="1600">
                <a:solidFill>
                  <a:schemeClr val="dk2"/>
                </a:solidFill>
              </a:defRPr>
            </a:lvl7pPr>
            <a:lvl8pPr lvl="7" algn="l">
              <a:lnSpc>
                <a:spcPct val="150000"/>
              </a:lnSpc>
              <a:spcBef>
                <a:spcPts val="0"/>
              </a:spcBef>
              <a:spcAft>
                <a:spcPts val="0"/>
              </a:spcAft>
              <a:buSzPts val="1400"/>
              <a:buNone/>
              <a:defRPr sz="1600">
                <a:solidFill>
                  <a:schemeClr val="dk2"/>
                </a:solidFill>
              </a:defRPr>
            </a:lvl8pPr>
            <a:lvl9pPr lvl="8" algn="l">
              <a:lnSpc>
                <a:spcPct val="150000"/>
              </a:lnSpc>
              <a:spcBef>
                <a:spcPts val="0"/>
              </a:spcBef>
              <a:spcAft>
                <a:spcPts val="0"/>
              </a:spcAft>
              <a:buSzPts val="1400"/>
              <a:buNone/>
              <a:defRPr sz="1600">
                <a:solidFill>
                  <a:schemeClr val="dk2"/>
                </a:solidFill>
              </a:defRPr>
            </a:lvl9pPr>
          </a:lstStyle>
          <a:p/>
        </p:txBody>
      </p:sp>
      <p:sp>
        <p:nvSpPr>
          <p:cNvPr id="1643" name="Google Shape;1643;p9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5"/>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5"/>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9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95"/>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95"/>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9"/>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651" name="Shape 1651"/>
        <p:cNvGrpSpPr/>
        <p:nvPr/>
      </p:nvGrpSpPr>
      <p:grpSpPr>
        <a:xfrm>
          <a:off x="0" y="0"/>
          <a:ext cx="0" cy="0"/>
          <a:chOff x="0" y="0"/>
          <a:chExt cx="0" cy="0"/>
        </a:xfrm>
      </p:grpSpPr>
      <p:sp>
        <p:nvSpPr>
          <p:cNvPr id="1652" name="Google Shape;1652;p9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9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9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9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9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9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96"/>
          <p:cNvSpPr txBox="1"/>
          <p:nvPr>
            <p:ph idx="1" type="subTitle"/>
          </p:nvPr>
        </p:nvSpPr>
        <p:spPr>
          <a:xfrm>
            <a:off x="2272025" y="1731086"/>
            <a:ext cx="4727400" cy="3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9" name="Google Shape;1659;p96"/>
          <p:cNvSpPr txBox="1"/>
          <p:nvPr>
            <p:ph type="title"/>
          </p:nvPr>
        </p:nvSpPr>
        <p:spPr>
          <a:xfrm>
            <a:off x="2265789" y="1319253"/>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60" name="Google Shape;1660;p96"/>
          <p:cNvSpPr txBox="1"/>
          <p:nvPr>
            <p:ph idx="2" type="subTitle"/>
          </p:nvPr>
        </p:nvSpPr>
        <p:spPr>
          <a:xfrm>
            <a:off x="2272025" y="2970186"/>
            <a:ext cx="4727400" cy="3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1" name="Google Shape;1661;p96"/>
          <p:cNvSpPr txBox="1"/>
          <p:nvPr>
            <p:ph idx="3" type="title"/>
          </p:nvPr>
        </p:nvSpPr>
        <p:spPr>
          <a:xfrm>
            <a:off x="2265789" y="2504999"/>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62" name="Google Shape;1662;p96"/>
          <p:cNvSpPr txBox="1"/>
          <p:nvPr>
            <p:ph idx="4" type="subTitle"/>
          </p:nvPr>
        </p:nvSpPr>
        <p:spPr>
          <a:xfrm>
            <a:off x="2272025" y="4211129"/>
            <a:ext cx="4727400" cy="3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3" name="Google Shape;1663;p96"/>
          <p:cNvSpPr txBox="1"/>
          <p:nvPr>
            <p:ph idx="5" type="title"/>
          </p:nvPr>
        </p:nvSpPr>
        <p:spPr>
          <a:xfrm>
            <a:off x="2265789" y="3745778"/>
            <a:ext cx="46125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64" name="Google Shape;1664;p96"/>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96"/>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96"/>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96"/>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96"/>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96"/>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96"/>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_1">
    <p:bg>
      <p:bgPr>
        <a:solidFill>
          <a:schemeClr val="accent2"/>
        </a:solidFill>
      </p:bgPr>
    </p:bg>
    <p:spTree>
      <p:nvGrpSpPr>
        <p:cNvPr id="1671" name="Shape 1671"/>
        <p:cNvGrpSpPr/>
        <p:nvPr/>
      </p:nvGrpSpPr>
      <p:grpSpPr>
        <a:xfrm>
          <a:off x="0" y="0"/>
          <a:ext cx="0" cy="0"/>
          <a:chOff x="0" y="0"/>
          <a:chExt cx="0" cy="0"/>
        </a:xfrm>
      </p:grpSpPr>
      <p:sp>
        <p:nvSpPr>
          <p:cNvPr id="1672" name="Google Shape;1672;p9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9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9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9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9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9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97"/>
          <p:cNvSpPr txBox="1"/>
          <p:nvPr>
            <p:ph idx="1" type="subTitle"/>
          </p:nvPr>
        </p:nvSpPr>
        <p:spPr>
          <a:xfrm>
            <a:off x="1059627"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9" name="Google Shape;1679;p97"/>
          <p:cNvSpPr txBox="1"/>
          <p:nvPr>
            <p:ph type="title"/>
          </p:nvPr>
        </p:nvSpPr>
        <p:spPr>
          <a:xfrm>
            <a:off x="1059625"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80" name="Google Shape;1680;p97"/>
          <p:cNvSpPr txBox="1"/>
          <p:nvPr>
            <p:ph idx="2" type="subTitle"/>
          </p:nvPr>
        </p:nvSpPr>
        <p:spPr>
          <a:xfrm>
            <a:off x="3523813"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81" name="Google Shape;1681;p97"/>
          <p:cNvSpPr txBox="1"/>
          <p:nvPr>
            <p:ph idx="3" type="subTitle"/>
          </p:nvPr>
        </p:nvSpPr>
        <p:spPr>
          <a:xfrm>
            <a:off x="5986725" y="2688125"/>
            <a:ext cx="2098200" cy="7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82" name="Google Shape;1682;p97"/>
          <p:cNvSpPr txBox="1"/>
          <p:nvPr>
            <p:ph idx="4" type="title"/>
          </p:nvPr>
        </p:nvSpPr>
        <p:spPr>
          <a:xfrm>
            <a:off x="5986725"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83" name="Google Shape;1683;p97"/>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97"/>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97"/>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97"/>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97"/>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97"/>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97"/>
          <p:cNvSpPr txBox="1"/>
          <p:nvPr>
            <p:ph idx="5" type="title"/>
          </p:nvPr>
        </p:nvSpPr>
        <p:spPr>
          <a:xfrm>
            <a:off x="3523813" y="2221475"/>
            <a:ext cx="20982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9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90" name="Google Shape;1690;p97"/>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2">
    <p:spTree>
      <p:nvGrpSpPr>
        <p:cNvPr id="1691" name="Shape 1691"/>
        <p:cNvGrpSpPr/>
        <p:nvPr/>
      </p:nvGrpSpPr>
      <p:grpSpPr>
        <a:xfrm>
          <a:off x="0" y="0"/>
          <a:ext cx="0" cy="0"/>
          <a:chOff x="0" y="0"/>
          <a:chExt cx="0" cy="0"/>
        </a:xfrm>
      </p:grpSpPr>
      <p:sp>
        <p:nvSpPr>
          <p:cNvPr id="1692" name="Google Shape;1692;p9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9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9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9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9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9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9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9" name="Google Shape;1699;p98"/>
          <p:cNvSpPr txBox="1"/>
          <p:nvPr>
            <p:ph idx="1" type="subTitle"/>
          </p:nvPr>
        </p:nvSpPr>
        <p:spPr>
          <a:xfrm>
            <a:off x="2116900" y="1777739"/>
            <a:ext cx="13320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700" name="Google Shape;1700;p98"/>
          <p:cNvSpPr txBox="1"/>
          <p:nvPr>
            <p:ph idx="2" type="subTitle"/>
          </p:nvPr>
        </p:nvSpPr>
        <p:spPr>
          <a:xfrm>
            <a:off x="995200" y="2165152"/>
            <a:ext cx="3575400" cy="62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1701" name="Google Shape;1701;p98"/>
          <p:cNvSpPr txBox="1"/>
          <p:nvPr>
            <p:ph idx="3" type="subTitle"/>
          </p:nvPr>
        </p:nvSpPr>
        <p:spPr>
          <a:xfrm>
            <a:off x="2115400" y="3432764"/>
            <a:ext cx="1335000" cy="2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1702" name="Google Shape;1702;p98"/>
          <p:cNvSpPr txBox="1"/>
          <p:nvPr>
            <p:ph idx="4" type="subTitle"/>
          </p:nvPr>
        </p:nvSpPr>
        <p:spPr>
          <a:xfrm>
            <a:off x="993850" y="3825339"/>
            <a:ext cx="3578100" cy="62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1703" name="Google Shape;1703;p98"/>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98"/>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9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9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9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9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98"/>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98"/>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9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9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9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2_1">
    <p:spTree>
      <p:nvGrpSpPr>
        <p:cNvPr id="1714" name="Shape 1714"/>
        <p:cNvGrpSpPr/>
        <p:nvPr/>
      </p:nvGrpSpPr>
      <p:grpSpPr>
        <a:xfrm>
          <a:off x="0" y="0"/>
          <a:ext cx="0" cy="0"/>
          <a:chOff x="0" y="0"/>
          <a:chExt cx="0" cy="0"/>
        </a:xfrm>
      </p:grpSpPr>
      <p:sp>
        <p:nvSpPr>
          <p:cNvPr id="1715" name="Google Shape;1715;p9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9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9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9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9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9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99"/>
          <p:cNvSpPr txBox="1"/>
          <p:nvPr>
            <p:ph idx="1" type="subTitle"/>
          </p:nvPr>
        </p:nvSpPr>
        <p:spPr>
          <a:xfrm>
            <a:off x="1029406" y="1564731"/>
            <a:ext cx="3487800" cy="9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1722" name="Google Shape;1722;p99"/>
          <p:cNvSpPr txBox="1"/>
          <p:nvPr>
            <p:ph idx="2" type="subTitle"/>
          </p:nvPr>
        </p:nvSpPr>
        <p:spPr>
          <a:xfrm>
            <a:off x="4453273" y="3356031"/>
            <a:ext cx="3483900" cy="93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700"/>
            </a:lvl1pPr>
            <a:lvl2pPr lvl="1" algn="ctr">
              <a:lnSpc>
                <a:spcPct val="100000"/>
              </a:lnSpc>
              <a:spcBef>
                <a:spcPts val="0"/>
              </a:spcBef>
              <a:spcAft>
                <a:spcPts val="0"/>
              </a:spcAft>
              <a:buSzPts val="1400"/>
              <a:buNone/>
              <a:defRPr sz="1700"/>
            </a:lvl2pPr>
            <a:lvl3pPr lvl="2" algn="ctr">
              <a:lnSpc>
                <a:spcPct val="100000"/>
              </a:lnSpc>
              <a:spcBef>
                <a:spcPts val="0"/>
              </a:spcBef>
              <a:spcAft>
                <a:spcPts val="0"/>
              </a:spcAft>
              <a:buSzPts val="1400"/>
              <a:buNone/>
              <a:defRPr sz="1700"/>
            </a:lvl3pPr>
            <a:lvl4pPr lvl="3" algn="ctr">
              <a:lnSpc>
                <a:spcPct val="100000"/>
              </a:lnSpc>
              <a:spcBef>
                <a:spcPts val="0"/>
              </a:spcBef>
              <a:spcAft>
                <a:spcPts val="0"/>
              </a:spcAft>
              <a:buSzPts val="1400"/>
              <a:buNone/>
              <a:defRPr sz="1700"/>
            </a:lvl4pPr>
            <a:lvl5pPr lvl="4" algn="ctr">
              <a:lnSpc>
                <a:spcPct val="100000"/>
              </a:lnSpc>
              <a:spcBef>
                <a:spcPts val="0"/>
              </a:spcBef>
              <a:spcAft>
                <a:spcPts val="0"/>
              </a:spcAft>
              <a:buSzPts val="1400"/>
              <a:buNone/>
              <a:defRPr sz="1700"/>
            </a:lvl5pPr>
            <a:lvl6pPr lvl="5" algn="ctr">
              <a:lnSpc>
                <a:spcPct val="100000"/>
              </a:lnSpc>
              <a:spcBef>
                <a:spcPts val="0"/>
              </a:spcBef>
              <a:spcAft>
                <a:spcPts val="0"/>
              </a:spcAft>
              <a:buSzPts val="1400"/>
              <a:buNone/>
              <a:defRPr sz="1700"/>
            </a:lvl6pPr>
            <a:lvl7pPr lvl="6" algn="ctr">
              <a:lnSpc>
                <a:spcPct val="100000"/>
              </a:lnSpc>
              <a:spcBef>
                <a:spcPts val="0"/>
              </a:spcBef>
              <a:spcAft>
                <a:spcPts val="0"/>
              </a:spcAft>
              <a:buSzPts val="1400"/>
              <a:buNone/>
              <a:defRPr sz="1700"/>
            </a:lvl7pPr>
            <a:lvl8pPr lvl="7" algn="ctr">
              <a:lnSpc>
                <a:spcPct val="100000"/>
              </a:lnSpc>
              <a:spcBef>
                <a:spcPts val="0"/>
              </a:spcBef>
              <a:spcAft>
                <a:spcPts val="0"/>
              </a:spcAft>
              <a:buSzPts val="1400"/>
              <a:buNone/>
              <a:defRPr sz="1700"/>
            </a:lvl8pPr>
            <a:lvl9pPr lvl="8" algn="ctr">
              <a:lnSpc>
                <a:spcPct val="100000"/>
              </a:lnSpc>
              <a:spcBef>
                <a:spcPts val="0"/>
              </a:spcBef>
              <a:spcAft>
                <a:spcPts val="0"/>
              </a:spcAft>
              <a:buSzPts val="1400"/>
              <a:buNone/>
              <a:defRPr sz="1700"/>
            </a:lvl9pPr>
          </a:lstStyle>
          <a:p/>
        </p:txBody>
      </p:sp>
      <p:sp>
        <p:nvSpPr>
          <p:cNvPr id="1723" name="Google Shape;1723;p99"/>
          <p:cNvSpPr/>
          <p:nvPr/>
        </p:nvSpPr>
        <p:spPr>
          <a:xfrm>
            <a:off x="288918" y="34732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99"/>
          <p:cNvSpPr/>
          <p:nvPr/>
        </p:nvSpPr>
        <p:spPr>
          <a:xfrm>
            <a:off x="389143" y="13026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99"/>
          <p:cNvSpPr/>
          <p:nvPr/>
        </p:nvSpPr>
        <p:spPr>
          <a:xfrm>
            <a:off x="3328864" y="45836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99"/>
          <p:cNvSpPr/>
          <p:nvPr/>
        </p:nvSpPr>
        <p:spPr>
          <a:xfrm>
            <a:off x="3006718" y="268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99"/>
          <p:cNvSpPr/>
          <p:nvPr/>
        </p:nvSpPr>
        <p:spPr>
          <a:xfrm>
            <a:off x="495464" y="26364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99"/>
          <p:cNvSpPr/>
          <p:nvPr/>
        </p:nvSpPr>
        <p:spPr>
          <a:xfrm>
            <a:off x="339202" y="195488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99"/>
          <p:cNvSpPr/>
          <p:nvPr/>
        </p:nvSpPr>
        <p:spPr>
          <a:xfrm>
            <a:off x="5001489" y="477155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99"/>
          <p:cNvSpPr/>
          <p:nvPr/>
        </p:nvSpPr>
        <p:spPr>
          <a:xfrm>
            <a:off x="12609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99"/>
          <p:cNvSpPr/>
          <p:nvPr/>
        </p:nvSpPr>
        <p:spPr>
          <a:xfrm>
            <a:off x="991889" y="11181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99"/>
          <p:cNvSpPr/>
          <p:nvPr/>
        </p:nvSpPr>
        <p:spPr>
          <a:xfrm>
            <a:off x="1211039" y="467402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9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0">
  <p:cSld name="TITLE_AND_TWO_COLUMNS_2_1_1">
    <p:spTree>
      <p:nvGrpSpPr>
        <p:cNvPr id="1734" name="Shape 1734"/>
        <p:cNvGrpSpPr/>
        <p:nvPr/>
      </p:nvGrpSpPr>
      <p:grpSpPr>
        <a:xfrm>
          <a:off x="0" y="0"/>
          <a:ext cx="0" cy="0"/>
          <a:chOff x="0" y="0"/>
          <a:chExt cx="0" cy="0"/>
        </a:xfrm>
      </p:grpSpPr>
      <p:sp>
        <p:nvSpPr>
          <p:cNvPr id="1735" name="Google Shape;1735;p10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0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0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0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0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0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00"/>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2" name="Google Shape;1742;p100"/>
          <p:cNvSpPr txBox="1"/>
          <p:nvPr>
            <p:ph idx="1" type="subTitle"/>
          </p:nvPr>
        </p:nvSpPr>
        <p:spPr>
          <a:xfrm>
            <a:off x="993850" y="1907938"/>
            <a:ext cx="3487800" cy="6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743" name="Google Shape;1743;p100"/>
          <p:cNvSpPr txBox="1"/>
          <p:nvPr>
            <p:ph idx="2" type="subTitle"/>
          </p:nvPr>
        </p:nvSpPr>
        <p:spPr>
          <a:xfrm>
            <a:off x="993850" y="3450388"/>
            <a:ext cx="3487800" cy="6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744" name="Google Shape;1744;p100"/>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00"/>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0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00"/>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0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00"/>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00"/>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00"/>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0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00"/>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0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00"/>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00"/>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1757" name="Shape 1757"/>
        <p:cNvGrpSpPr/>
        <p:nvPr/>
      </p:nvGrpSpPr>
      <p:grpSpPr>
        <a:xfrm>
          <a:off x="0" y="0"/>
          <a:ext cx="0" cy="0"/>
          <a:chOff x="0" y="0"/>
          <a:chExt cx="0" cy="0"/>
        </a:xfrm>
      </p:grpSpPr>
      <p:sp>
        <p:nvSpPr>
          <p:cNvPr id="1758" name="Google Shape;1758;p10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0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0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0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0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0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01"/>
          <p:cNvSpPr txBox="1"/>
          <p:nvPr>
            <p:ph idx="1" type="subTitle"/>
          </p:nvPr>
        </p:nvSpPr>
        <p:spPr>
          <a:xfrm>
            <a:off x="988824" y="2194231"/>
            <a:ext cx="22941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765" name="Google Shape;1765;p101"/>
          <p:cNvSpPr txBox="1"/>
          <p:nvPr>
            <p:ph idx="2" type="subTitle"/>
          </p:nvPr>
        </p:nvSpPr>
        <p:spPr>
          <a:xfrm>
            <a:off x="1022274" y="2548613"/>
            <a:ext cx="2227200" cy="87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766" name="Google Shape;1766;p101"/>
          <p:cNvSpPr txBox="1"/>
          <p:nvPr>
            <p:ph idx="3" type="subTitle"/>
          </p:nvPr>
        </p:nvSpPr>
        <p:spPr>
          <a:xfrm>
            <a:off x="3420563" y="2193481"/>
            <a:ext cx="2294100" cy="2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1767" name="Google Shape;1767;p101"/>
          <p:cNvSpPr txBox="1"/>
          <p:nvPr>
            <p:ph idx="4" type="subTitle"/>
          </p:nvPr>
        </p:nvSpPr>
        <p:spPr>
          <a:xfrm>
            <a:off x="3452063" y="2550413"/>
            <a:ext cx="22311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sp>
        <p:nvSpPr>
          <p:cNvPr id="1768" name="Google Shape;1768;p101"/>
          <p:cNvSpPr txBox="1"/>
          <p:nvPr>
            <p:ph idx="5" type="subTitle"/>
          </p:nvPr>
        </p:nvSpPr>
        <p:spPr>
          <a:xfrm>
            <a:off x="5852337" y="2194231"/>
            <a:ext cx="22941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1769" name="Google Shape;1769;p101"/>
          <p:cNvSpPr txBox="1"/>
          <p:nvPr>
            <p:ph idx="6" type="subTitle"/>
          </p:nvPr>
        </p:nvSpPr>
        <p:spPr>
          <a:xfrm>
            <a:off x="5883837" y="2550413"/>
            <a:ext cx="2231100" cy="86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2"/>
                </a:solidFill>
              </a:defRPr>
            </a:lvl1pPr>
            <a:lvl2pPr lvl="1" algn="ctr">
              <a:lnSpc>
                <a:spcPct val="100000"/>
              </a:lnSpc>
              <a:spcBef>
                <a:spcPts val="0"/>
              </a:spcBef>
              <a:spcAft>
                <a:spcPts val="0"/>
              </a:spcAft>
              <a:buSzPts val="1400"/>
              <a:buNone/>
              <a:defRPr sz="1600">
                <a:solidFill>
                  <a:schemeClr val="dk2"/>
                </a:solidFill>
              </a:defRPr>
            </a:lvl2pPr>
            <a:lvl3pPr lvl="2" algn="ctr">
              <a:lnSpc>
                <a:spcPct val="100000"/>
              </a:lnSpc>
              <a:spcBef>
                <a:spcPts val="0"/>
              </a:spcBef>
              <a:spcAft>
                <a:spcPts val="0"/>
              </a:spcAft>
              <a:buSzPts val="1400"/>
              <a:buNone/>
              <a:defRPr sz="1600">
                <a:solidFill>
                  <a:schemeClr val="dk2"/>
                </a:solidFill>
              </a:defRPr>
            </a:lvl3pPr>
            <a:lvl4pPr lvl="3" algn="ctr">
              <a:lnSpc>
                <a:spcPct val="100000"/>
              </a:lnSpc>
              <a:spcBef>
                <a:spcPts val="0"/>
              </a:spcBef>
              <a:spcAft>
                <a:spcPts val="0"/>
              </a:spcAft>
              <a:buSzPts val="1400"/>
              <a:buNone/>
              <a:defRPr sz="1600">
                <a:solidFill>
                  <a:schemeClr val="dk2"/>
                </a:solidFill>
              </a:defRPr>
            </a:lvl4pPr>
            <a:lvl5pPr lvl="4" algn="ctr">
              <a:lnSpc>
                <a:spcPct val="100000"/>
              </a:lnSpc>
              <a:spcBef>
                <a:spcPts val="0"/>
              </a:spcBef>
              <a:spcAft>
                <a:spcPts val="0"/>
              </a:spcAft>
              <a:buSzPts val="1400"/>
              <a:buNone/>
              <a:defRPr sz="1600">
                <a:solidFill>
                  <a:schemeClr val="dk2"/>
                </a:solidFill>
              </a:defRPr>
            </a:lvl5pPr>
            <a:lvl6pPr lvl="5" algn="ctr">
              <a:lnSpc>
                <a:spcPct val="100000"/>
              </a:lnSpc>
              <a:spcBef>
                <a:spcPts val="0"/>
              </a:spcBef>
              <a:spcAft>
                <a:spcPts val="0"/>
              </a:spcAft>
              <a:buSzPts val="1400"/>
              <a:buNone/>
              <a:defRPr sz="1600">
                <a:solidFill>
                  <a:schemeClr val="dk2"/>
                </a:solidFill>
              </a:defRPr>
            </a:lvl6pPr>
            <a:lvl7pPr lvl="6" algn="ctr">
              <a:lnSpc>
                <a:spcPct val="100000"/>
              </a:lnSpc>
              <a:spcBef>
                <a:spcPts val="0"/>
              </a:spcBef>
              <a:spcAft>
                <a:spcPts val="0"/>
              </a:spcAft>
              <a:buSzPts val="1400"/>
              <a:buNone/>
              <a:defRPr sz="1600">
                <a:solidFill>
                  <a:schemeClr val="dk2"/>
                </a:solidFill>
              </a:defRPr>
            </a:lvl7pPr>
            <a:lvl8pPr lvl="7" algn="ctr">
              <a:lnSpc>
                <a:spcPct val="100000"/>
              </a:lnSpc>
              <a:spcBef>
                <a:spcPts val="0"/>
              </a:spcBef>
              <a:spcAft>
                <a:spcPts val="0"/>
              </a:spcAft>
              <a:buSzPts val="1400"/>
              <a:buNone/>
              <a:defRPr sz="1600">
                <a:solidFill>
                  <a:schemeClr val="dk2"/>
                </a:solidFill>
              </a:defRPr>
            </a:lvl8pPr>
            <a:lvl9pPr lvl="8" algn="ctr">
              <a:lnSpc>
                <a:spcPct val="100000"/>
              </a:lnSpc>
              <a:spcBef>
                <a:spcPts val="0"/>
              </a:spcBef>
              <a:spcAft>
                <a:spcPts val="0"/>
              </a:spcAft>
              <a:buSzPts val="1400"/>
              <a:buNone/>
              <a:defRPr sz="1600">
                <a:solidFill>
                  <a:schemeClr val="dk2"/>
                </a:solidFill>
              </a:defRPr>
            </a:lvl9pPr>
          </a:lstStyle>
          <a:p/>
        </p:txBody>
      </p:sp>
      <p:grpSp>
        <p:nvGrpSpPr>
          <p:cNvPr id="1770" name="Google Shape;1770;p101"/>
          <p:cNvGrpSpPr/>
          <p:nvPr/>
        </p:nvGrpSpPr>
        <p:grpSpPr>
          <a:xfrm>
            <a:off x="370211" y="189025"/>
            <a:ext cx="7454476" cy="4778746"/>
            <a:chOff x="370211" y="189025"/>
            <a:chExt cx="7454476" cy="4778746"/>
          </a:xfrm>
        </p:grpSpPr>
        <p:sp>
          <p:nvSpPr>
            <p:cNvPr id="1771" name="Google Shape;1771;p101"/>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01"/>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0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01"/>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0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01"/>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01"/>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01"/>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0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01"/>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0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01"/>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01"/>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4" name="Google Shape;1784;p101"/>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None/>
              <a:defRPr b="1">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785" name="Shape 1785"/>
        <p:cNvGrpSpPr/>
        <p:nvPr/>
      </p:nvGrpSpPr>
      <p:grpSpPr>
        <a:xfrm>
          <a:off x="0" y="0"/>
          <a:ext cx="0" cy="0"/>
          <a:chOff x="0" y="0"/>
          <a:chExt cx="0" cy="0"/>
        </a:xfrm>
      </p:grpSpPr>
      <p:sp>
        <p:nvSpPr>
          <p:cNvPr id="1786" name="Google Shape;1786;p102"/>
          <p:cNvSpPr/>
          <p:nvPr/>
        </p:nvSpPr>
        <p:spPr>
          <a:xfrm>
            <a:off x="270825" y="106470"/>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0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0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0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0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0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02"/>
          <p:cNvSpPr txBox="1"/>
          <p:nvPr>
            <p:ph type="title"/>
          </p:nvPr>
        </p:nvSpPr>
        <p:spPr>
          <a:xfrm>
            <a:off x="1541075" y="539500"/>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3" name="Google Shape;1793;p102"/>
          <p:cNvSpPr txBox="1"/>
          <p:nvPr>
            <p:ph idx="1" type="subTitle"/>
          </p:nvPr>
        </p:nvSpPr>
        <p:spPr>
          <a:xfrm>
            <a:off x="1056800" y="1811225"/>
            <a:ext cx="2228400" cy="73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794" name="Google Shape;1794;p102"/>
          <p:cNvSpPr txBox="1"/>
          <p:nvPr>
            <p:ph idx="2" type="subTitle"/>
          </p:nvPr>
        </p:nvSpPr>
        <p:spPr>
          <a:xfrm>
            <a:off x="3541878" y="1810625"/>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795" name="Google Shape;1795;p102"/>
          <p:cNvSpPr txBox="1"/>
          <p:nvPr>
            <p:ph idx="3" type="subTitle"/>
          </p:nvPr>
        </p:nvSpPr>
        <p:spPr>
          <a:xfrm>
            <a:off x="1056800" y="3477156"/>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796" name="Google Shape;1796;p102"/>
          <p:cNvSpPr txBox="1"/>
          <p:nvPr>
            <p:ph idx="4" type="subTitle"/>
          </p:nvPr>
        </p:nvSpPr>
        <p:spPr>
          <a:xfrm>
            <a:off x="3541878" y="3477156"/>
            <a:ext cx="22254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797" name="Google Shape;1797;p102"/>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02"/>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0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02"/>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0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02"/>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02"/>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02"/>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0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02"/>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0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02"/>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02"/>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810" name="Shape 1810"/>
        <p:cNvGrpSpPr/>
        <p:nvPr/>
      </p:nvGrpSpPr>
      <p:grpSpPr>
        <a:xfrm>
          <a:off x="0" y="0"/>
          <a:ext cx="0" cy="0"/>
          <a:chOff x="0" y="0"/>
          <a:chExt cx="0" cy="0"/>
        </a:xfrm>
      </p:grpSpPr>
      <p:sp>
        <p:nvSpPr>
          <p:cNvPr id="1811" name="Google Shape;1811;p10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0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0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0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0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0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03"/>
          <p:cNvSpPr txBox="1"/>
          <p:nvPr>
            <p:ph idx="1" type="subTitle"/>
          </p:nvPr>
        </p:nvSpPr>
        <p:spPr>
          <a:xfrm>
            <a:off x="1665419" y="2070634"/>
            <a:ext cx="2362200" cy="73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818" name="Google Shape;1818;p103"/>
          <p:cNvSpPr txBox="1"/>
          <p:nvPr>
            <p:ph idx="2" type="subTitle"/>
          </p:nvPr>
        </p:nvSpPr>
        <p:spPr>
          <a:xfrm>
            <a:off x="5113644" y="2070034"/>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819" name="Google Shape;1819;p103"/>
          <p:cNvSpPr txBox="1"/>
          <p:nvPr>
            <p:ph idx="3" type="subTitle"/>
          </p:nvPr>
        </p:nvSpPr>
        <p:spPr>
          <a:xfrm>
            <a:off x="1665419" y="3879424"/>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820" name="Google Shape;1820;p103"/>
          <p:cNvSpPr txBox="1"/>
          <p:nvPr>
            <p:ph idx="4" type="subTitle"/>
          </p:nvPr>
        </p:nvSpPr>
        <p:spPr>
          <a:xfrm>
            <a:off x="5113644" y="3877665"/>
            <a:ext cx="23592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821" name="Google Shape;1821;p103"/>
          <p:cNvSpPr txBox="1"/>
          <p:nvPr>
            <p:ph idx="5" type="subTitle"/>
          </p:nvPr>
        </p:nvSpPr>
        <p:spPr>
          <a:xfrm>
            <a:off x="5345994" y="3660602"/>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1822" name="Google Shape;1822;p103"/>
          <p:cNvSpPr txBox="1"/>
          <p:nvPr>
            <p:ph idx="6" type="subTitle"/>
          </p:nvPr>
        </p:nvSpPr>
        <p:spPr>
          <a:xfrm>
            <a:off x="5345994" y="1853536"/>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1823" name="Google Shape;1823;p103"/>
          <p:cNvSpPr txBox="1"/>
          <p:nvPr>
            <p:ph idx="7" type="subTitle"/>
          </p:nvPr>
        </p:nvSpPr>
        <p:spPr>
          <a:xfrm>
            <a:off x="1899269" y="1853536"/>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1824" name="Google Shape;1824;p103"/>
          <p:cNvSpPr txBox="1"/>
          <p:nvPr>
            <p:ph idx="8" type="subTitle"/>
          </p:nvPr>
        </p:nvSpPr>
        <p:spPr>
          <a:xfrm>
            <a:off x="1899269" y="3660602"/>
            <a:ext cx="1894500" cy="2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1825" name="Google Shape;1825;p103"/>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03"/>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0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03"/>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0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03"/>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03"/>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03"/>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0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03"/>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0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03"/>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03"/>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03"/>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600"/>
              <a:buNone/>
              <a:defRPr b="1">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_1_1">
    <p:spTree>
      <p:nvGrpSpPr>
        <p:cNvPr id="1839" name="Shape 1839"/>
        <p:cNvGrpSpPr/>
        <p:nvPr/>
      </p:nvGrpSpPr>
      <p:grpSpPr>
        <a:xfrm>
          <a:off x="0" y="0"/>
          <a:ext cx="0" cy="0"/>
          <a:chOff x="0" y="0"/>
          <a:chExt cx="0" cy="0"/>
        </a:xfrm>
      </p:grpSpPr>
      <p:sp>
        <p:nvSpPr>
          <p:cNvPr id="1840" name="Google Shape;1840;p10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0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0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0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0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0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04"/>
          <p:cNvSpPr txBox="1"/>
          <p:nvPr>
            <p:ph type="title"/>
          </p:nvPr>
        </p:nvSpPr>
        <p:spPr>
          <a:xfrm>
            <a:off x="3114801" y="1579500"/>
            <a:ext cx="29064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47" name="Google Shape;1847;p104"/>
          <p:cNvSpPr txBox="1"/>
          <p:nvPr>
            <p:ph idx="2" type="title"/>
          </p:nvPr>
        </p:nvSpPr>
        <p:spPr>
          <a:xfrm>
            <a:off x="1130263" y="2992739"/>
            <a:ext cx="29079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48" name="Google Shape;1848;p104"/>
          <p:cNvSpPr txBox="1"/>
          <p:nvPr>
            <p:ph idx="3" type="title"/>
          </p:nvPr>
        </p:nvSpPr>
        <p:spPr>
          <a:xfrm>
            <a:off x="5111713" y="2992739"/>
            <a:ext cx="2907900" cy="39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7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49" name="Google Shape;1849;p104"/>
          <p:cNvSpPr txBox="1"/>
          <p:nvPr>
            <p:ph idx="1" type="subTitle"/>
          </p:nvPr>
        </p:nvSpPr>
        <p:spPr>
          <a:xfrm>
            <a:off x="2890463" y="2110200"/>
            <a:ext cx="3369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850" name="Google Shape;1850;p104"/>
          <p:cNvSpPr txBox="1"/>
          <p:nvPr>
            <p:ph idx="4" type="subTitle"/>
          </p:nvPr>
        </p:nvSpPr>
        <p:spPr>
          <a:xfrm>
            <a:off x="901663" y="3554950"/>
            <a:ext cx="33651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851" name="Google Shape;1851;p104"/>
          <p:cNvSpPr txBox="1"/>
          <p:nvPr>
            <p:ph idx="5" type="subTitle"/>
          </p:nvPr>
        </p:nvSpPr>
        <p:spPr>
          <a:xfrm>
            <a:off x="4883113" y="3554950"/>
            <a:ext cx="33651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852" name="Google Shape;1852;p104"/>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04"/>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04"/>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04"/>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04"/>
          <p:cNvSpPr/>
          <p:nvPr/>
        </p:nvSpPr>
        <p:spPr>
          <a:xfrm>
            <a:off x="1172842" y="48242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04"/>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04"/>
          <p:cNvSpPr/>
          <p:nvPr/>
        </p:nvSpPr>
        <p:spPr>
          <a:xfrm>
            <a:off x="6077611"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04"/>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60" name="Shape 1860"/>
        <p:cNvGrpSpPr/>
        <p:nvPr/>
      </p:nvGrpSpPr>
      <p:grpSpPr>
        <a:xfrm>
          <a:off x="0" y="0"/>
          <a:ext cx="0" cy="0"/>
          <a:chOff x="0" y="0"/>
          <a:chExt cx="0" cy="0"/>
        </a:xfrm>
      </p:grpSpPr>
      <p:sp>
        <p:nvSpPr>
          <p:cNvPr id="1861" name="Google Shape;1861;p10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0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0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0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05"/>
          <p:cNvSpPr/>
          <p:nvPr/>
        </p:nvSpPr>
        <p:spPr>
          <a:xfrm>
            <a:off x="1053919" y="547825"/>
            <a:ext cx="7030200" cy="4060800"/>
          </a:xfrm>
          <a:prstGeom prst="roundRect">
            <a:avLst>
              <a:gd fmla="val 8068" name="adj"/>
            </a:avLst>
          </a:prstGeom>
          <a:solidFill>
            <a:schemeClr val="lt1"/>
          </a:solidFill>
          <a:ln>
            <a:noFill/>
          </a:ln>
          <a:effectLst>
            <a:outerShdw blurRad="57150" rotWithShape="0" algn="bl" dir="5400000" dist="19050">
              <a:schemeClr val="dk2">
                <a:alpha val="1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05"/>
          <p:cNvSpPr txBox="1"/>
          <p:nvPr>
            <p:ph idx="1" type="subTitle"/>
          </p:nvPr>
        </p:nvSpPr>
        <p:spPr>
          <a:xfrm>
            <a:off x="1574275" y="1246575"/>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1867" name="Google Shape;1867;p105"/>
          <p:cNvSpPr txBox="1"/>
          <p:nvPr>
            <p:ph idx="2" type="subTitle"/>
          </p:nvPr>
        </p:nvSpPr>
        <p:spPr>
          <a:xfrm>
            <a:off x="1574275" y="2096223"/>
            <a:ext cx="6246300" cy="3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
        <p:nvSpPr>
          <p:cNvPr id="1868" name="Google Shape;1868;p105"/>
          <p:cNvSpPr txBox="1"/>
          <p:nvPr>
            <p:ph idx="3" type="subTitle"/>
          </p:nvPr>
        </p:nvSpPr>
        <p:spPr>
          <a:xfrm>
            <a:off x="1574275" y="2936430"/>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1869" name="Google Shape;1869;p105"/>
          <p:cNvSpPr txBox="1"/>
          <p:nvPr>
            <p:ph idx="4" type="subTitle"/>
          </p:nvPr>
        </p:nvSpPr>
        <p:spPr>
          <a:xfrm>
            <a:off x="1574275" y="3777135"/>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1870" name="Google Shape;1870;p105"/>
          <p:cNvSpPr txBox="1"/>
          <p:nvPr>
            <p:ph idx="5" type="subTitle"/>
          </p:nvPr>
        </p:nvSpPr>
        <p:spPr>
          <a:xfrm>
            <a:off x="1574275" y="1526353"/>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871" name="Google Shape;1871;p105"/>
          <p:cNvSpPr txBox="1"/>
          <p:nvPr>
            <p:ph idx="6" type="subTitle"/>
          </p:nvPr>
        </p:nvSpPr>
        <p:spPr>
          <a:xfrm>
            <a:off x="1574275" y="2370712"/>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872" name="Google Shape;1872;p105"/>
          <p:cNvSpPr txBox="1"/>
          <p:nvPr>
            <p:ph idx="7" type="subTitle"/>
          </p:nvPr>
        </p:nvSpPr>
        <p:spPr>
          <a:xfrm>
            <a:off x="1574275" y="3208624"/>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873" name="Google Shape;1873;p105"/>
          <p:cNvSpPr txBox="1"/>
          <p:nvPr>
            <p:ph idx="8" type="subTitle"/>
          </p:nvPr>
        </p:nvSpPr>
        <p:spPr>
          <a:xfrm>
            <a:off x="1574275" y="4052134"/>
            <a:ext cx="6246300" cy="3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874" name="Google Shape;1874;p10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0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0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05"/>
          <p:cNvSpPr/>
          <p:nvPr/>
        </p:nvSpPr>
        <p:spPr>
          <a:xfrm>
            <a:off x="7715897" y="48956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05"/>
          <p:cNvSpPr/>
          <p:nvPr/>
        </p:nvSpPr>
        <p:spPr>
          <a:xfrm>
            <a:off x="2831643" y="48956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0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05"/>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0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05"/>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05"/>
          <p:cNvSpPr/>
          <p:nvPr/>
        </p:nvSpPr>
        <p:spPr>
          <a:xfrm>
            <a:off x="7273714" y="2127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05"/>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0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05"/>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05"/>
          <p:cNvSpPr/>
          <p:nvPr/>
        </p:nvSpPr>
        <p:spPr>
          <a:xfrm>
            <a:off x="1856989"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05"/>
          <p:cNvSpPr/>
          <p:nvPr/>
        </p:nvSpPr>
        <p:spPr>
          <a:xfrm>
            <a:off x="2911398" y="22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05"/>
          <p:cNvSpPr/>
          <p:nvPr/>
        </p:nvSpPr>
        <p:spPr>
          <a:xfrm>
            <a:off x="1483368" y="3602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05"/>
          <p:cNvSpPr/>
          <p:nvPr/>
        </p:nvSpPr>
        <p:spPr>
          <a:xfrm>
            <a:off x="5380617" y="4787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0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0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5"/>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 name="Shape 161"/>
        <p:cNvGrpSpPr/>
        <p:nvPr/>
      </p:nvGrpSpPr>
      <p:grpSpPr>
        <a:xfrm>
          <a:off x="0" y="0"/>
          <a:ext cx="0" cy="0"/>
          <a:chOff x="0" y="0"/>
          <a:chExt cx="0" cy="0"/>
        </a:xfrm>
      </p:grpSpPr>
      <p:sp>
        <p:nvSpPr>
          <p:cNvPr id="162" name="Google Shape;162;p3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30"/>
          <p:cNvSpPr txBox="1"/>
          <p:nvPr>
            <p:ph idx="1" type="subTitle"/>
          </p:nvPr>
        </p:nvSpPr>
        <p:spPr>
          <a:xfrm>
            <a:off x="4778845" y="2439450"/>
            <a:ext cx="3073200" cy="121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2"/>
                </a:solidFill>
              </a:defRPr>
            </a:lvl1pPr>
            <a:lvl2pPr lvl="1" algn="l">
              <a:lnSpc>
                <a:spcPct val="100000"/>
              </a:lnSpc>
              <a:spcBef>
                <a:spcPts val="0"/>
              </a:spcBef>
              <a:spcAft>
                <a:spcPts val="0"/>
              </a:spcAft>
              <a:buSzPts val="1400"/>
              <a:buNone/>
              <a:defRPr sz="1600">
                <a:solidFill>
                  <a:schemeClr val="dk2"/>
                </a:solidFill>
              </a:defRPr>
            </a:lvl2pPr>
            <a:lvl3pPr lvl="2" algn="l">
              <a:lnSpc>
                <a:spcPct val="100000"/>
              </a:lnSpc>
              <a:spcBef>
                <a:spcPts val="0"/>
              </a:spcBef>
              <a:spcAft>
                <a:spcPts val="0"/>
              </a:spcAft>
              <a:buSzPts val="1400"/>
              <a:buNone/>
              <a:defRPr sz="1600">
                <a:solidFill>
                  <a:schemeClr val="dk2"/>
                </a:solidFill>
              </a:defRPr>
            </a:lvl3pPr>
            <a:lvl4pPr lvl="3" algn="l">
              <a:lnSpc>
                <a:spcPct val="100000"/>
              </a:lnSpc>
              <a:spcBef>
                <a:spcPts val="0"/>
              </a:spcBef>
              <a:spcAft>
                <a:spcPts val="0"/>
              </a:spcAft>
              <a:buSzPts val="1400"/>
              <a:buNone/>
              <a:defRPr sz="1600">
                <a:solidFill>
                  <a:schemeClr val="dk2"/>
                </a:solidFill>
              </a:defRPr>
            </a:lvl4pPr>
            <a:lvl5pPr lvl="4" algn="l">
              <a:lnSpc>
                <a:spcPct val="100000"/>
              </a:lnSpc>
              <a:spcBef>
                <a:spcPts val="0"/>
              </a:spcBef>
              <a:spcAft>
                <a:spcPts val="0"/>
              </a:spcAft>
              <a:buSzPts val="1400"/>
              <a:buNone/>
              <a:defRPr sz="1600">
                <a:solidFill>
                  <a:schemeClr val="dk2"/>
                </a:solidFill>
              </a:defRPr>
            </a:lvl5pPr>
            <a:lvl6pPr lvl="5" algn="l">
              <a:lnSpc>
                <a:spcPct val="100000"/>
              </a:lnSpc>
              <a:spcBef>
                <a:spcPts val="0"/>
              </a:spcBef>
              <a:spcAft>
                <a:spcPts val="0"/>
              </a:spcAft>
              <a:buSzPts val="1400"/>
              <a:buNone/>
              <a:defRPr sz="1600">
                <a:solidFill>
                  <a:schemeClr val="dk2"/>
                </a:solidFill>
              </a:defRPr>
            </a:lvl6pPr>
            <a:lvl7pPr lvl="6" algn="l">
              <a:lnSpc>
                <a:spcPct val="100000"/>
              </a:lnSpc>
              <a:spcBef>
                <a:spcPts val="0"/>
              </a:spcBef>
              <a:spcAft>
                <a:spcPts val="0"/>
              </a:spcAft>
              <a:buSzPts val="1400"/>
              <a:buNone/>
              <a:defRPr sz="1600">
                <a:solidFill>
                  <a:schemeClr val="dk2"/>
                </a:solidFill>
              </a:defRPr>
            </a:lvl7pPr>
            <a:lvl8pPr lvl="7" algn="l">
              <a:lnSpc>
                <a:spcPct val="100000"/>
              </a:lnSpc>
              <a:spcBef>
                <a:spcPts val="0"/>
              </a:spcBef>
              <a:spcAft>
                <a:spcPts val="0"/>
              </a:spcAft>
              <a:buSzPts val="1400"/>
              <a:buNone/>
              <a:defRPr sz="1600">
                <a:solidFill>
                  <a:schemeClr val="dk2"/>
                </a:solidFill>
              </a:defRPr>
            </a:lvl8pPr>
            <a:lvl9pPr lvl="8" algn="l">
              <a:lnSpc>
                <a:spcPct val="100000"/>
              </a:lnSpc>
              <a:spcBef>
                <a:spcPts val="0"/>
              </a:spcBef>
              <a:spcAft>
                <a:spcPts val="0"/>
              </a:spcAft>
              <a:buSzPts val="1400"/>
              <a:buNone/>
              <a:defRPr sz="1600">
                <a:solidFill>
                  <a:schemeClr val="dk2"/>
                </a:solidFill>
              </a:defRPr>
            </a:lvl9pPr>
          </a:lstStyle>
          <a:p/>
        </p:txBody>
      </p:sp>
      <p:sp>
        <p:nvSpPr>
          <p:cNvPr id="170" name="Google Shape;170;p30"/>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0"/>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0"/>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0"/>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0"/>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0"/>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0"/>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0"/>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894" name="Shape 1894"/>
        <p:cNvGrpSpPr/>
        <p:nvPr/>
      </p:nvGrpSpPr>
      <p:grpSpPr>
        <a:xfrm>
          <a:off x="0" y="0"/>
          <a:ext cx="0" cy="0"/>
          <a:chOff x="0" y="0"/>
          <a:chExt cx="0" cy="0"/>
        </a:xfrm>
      </p:grpSpPr>
      <p:sp>
        <p:nvSpPr>
          <p:cNvPr id="1895" name="Google Shape;1895;p10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06"/>
          <p:cNvSpPr/>
          <p:nvPr/>
        </p:nvSpPr>
        <p:spPr>
          <a:xfrm>
            <a:off x="1053919" y="547825"/>
            <a:ext cx="7030200" cy="4060800"/>
          </a:xfrm>
          <a:prstGeom prst="roundRect">
            <a:avLst>
              <a:gd fmla="val 6298" name="adj"/>
            </a:avLst>
          </a:prstGeom>
          <a:solidFill>
            <a:schemeClr val="lt1"/>
          </a:solidFill>
          <a:ln>
            <a:noFill/>
          </a:ln>
          <a:effectLst>
            <a:outerShdw blurRad="57150" rotWithShape="0" algn="bl" dir="5400000" dist="19050">
              <a:schemeClr val="dk2">
                <a:alpha val="1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0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0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0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0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0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06"/>
          <p:cNvSpPr txBox="1"/>
          <p:nvPr>
            <p:ph type="title"/>
          </p:nvPr>
        </p:nvSpPr>
        <p:spPr>
          <a:xfrm>
            <a:off x="2266981" y="562252"/>
            <a:ext cx="46128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3300">
                <a:solidFill>
                  <a:schemeClr val="accent4"/>
                </a:solidFill>
              </a:defRPr>
            </a:lvl1pPr>
            <a:lvl2pPr lvl="1" algn="ctr">
              <a:lnSpc>
                <a:spcPct val="100000"/>
              </a:lnSpc>
              <a:spcBef>
                <a:spcPts val="0"/>
              </a:spcBef>
              <a:spcAft>
                <a:spcPts val="0"/>
              </a:spcAft>
              <a:buSzPts val="2800"/>
              <a:buNone/>
              <a:defRPr b="1"/>
            </a:lvl2pPr>
            <a:lvl3pPr lvl="2" algn="ctr">
              <a:lnSpc>
                <a:spcPct val="100000"/>
              </a:lnSpc>
              <a:spcBef>
                <a:spcPts val="0"/>
              </a:spcBef>
              <a:spcAft>
                <a:spcPts val="0"/>
              </a:spcAft>
              <a:buSzPts val="2800"/>
              <a:buNone/>
              <a:defRPr b="1"/>
            </a:lvl3pPr>
            <a:lvl4pPr lvl="3" algn="ctr">
              <a:lnSpc>
                <a:spcPct val="100000"/>
              </a:lnSpc>
              <a:spcBef>
                <a:spcPts val="0"/>
              </a:spcBef>
              <a:spcAft>
                <a:spcPts val="0"/>
              </a:spcAft>
              <a:buSzPts val="2800"/>
              <a:buNone/>
              <a:defRPr b="1"/>
            </a:lvl4pPr>
            <a:lvl5pPr lvl="4" algn="ctr">
              <a:lnSpc>
                <a:spcPct val="100000"/>
              </a:lnSpc>
              <a:spcBef>
                <a:spcPts val="0"/>
              </a:spcBef>
              <a:spcAft>
                <a:spcPts val="0"/>
              </a:spcAft>
              <a:buSzPts val="2800"/>
              <a:buNone/>
              <a:defRPr b="1"/>
            </a:lvl5pPr>
            <a:lvl6pPr lvl="5" algn="ctr">
              <a:lnSpc>
                <a:spcPct val="100000"/>
              </a:lnSpc>
              <a:spcBef>
                <a:spcPts val="0"/>
              </a:spcBef>
              <a:spcAft>
                <a:spcPts val="0"/>
              </a:spcAft>
              <a:buSzPts val="2800"/>
              <a:buNone/>
              <a:defRPr b="1"/>
            </a:lvl6pPr>
            <a:lvl7pPr lvl="6" algn="ctr">
              <a:lnSpc>
                <a:spcPct val="100000"/>
              </a:lnSpc>
              <a:spcBef>
                <a:spcPts val="0"/>
              </a:spcBef>
              <a:spcAft>
                <a:spcPts val="0"/>
              </a:spcAft>
              <a:buSzPts val="2800"/>
              <a:buNone/>
              <a:defRPr b="1"/>
            </a:lvl7pPr>
            <a:lvl8pPr lvl="7" algn="ctr">
              <a:lnSpc>
                <a:spcPct val="100000"/>
              </a:lnSpc>
              <a:spcBef>
                <a:spcPts val="0"/>
              </a:spcBef>
              <a:spcAft>
                <a:spcPts val="0"/>
              </a:spcAft>
              <a:buSzPts val="2800"/>
              <a:buNone/>
              <a:defRPr b="1"/>
            </a:lvl8pPr>
            <a:lvl9pPr lvl="8" algn="ctr">
              <a:lnSpc>
                <a:spcPct val="100000"/>
              </a:lnSpc>
              <a:spcBef>
                <a:spcPts val="0"/>
              </a:spcBef>
              <a:spcAft>
                <a:spcPts val="0"/>
              </a:spcAft>
              <a:buSzPts val="2800"/>
              <a:buNone/>
              <a:defRPr b="1"/>
            </a:lvl9pPr>
          </a:lstStyle>
          <a:p/>
        </p:txBody>
      </p:sp>
      <p:sp>
        <p:nvSpPr>
          <p:cNvPr id="1903" name="Google Shape;1903;p106"/>
          <p:cNvSpPr txBox="1"/>
          <p:nvPr>
            <p:ph idx="1" type="subTitle"/>
          </p:nvPr>
        </p:nvSpPr>
        <p:spPr>
          <a:xfrm>
            <a:off x="1302870" y="1403100"/>
            <a:ext cx="6545700" cy="13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1904" name="Google Shape;1904;p10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0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0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06"/>
          <p:cNvSpPr/>
          <p:nvPr/>
        </p:nvSpPr>
        <p:spPr>
          <a:xfrm>
            <a:off x="8250697" y="36000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06"/>
          <p:cNvSpPr/>
          <p:nvPr/>
        </p:nvSpPr>
        <p:spPr>
          <a:xfrm>
            <a:off x="8354243" y="44639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06"/>
          <p:cNvSpPr/>
          <p:nvPr/>
        </p:nvSpPr>
        <p:spPr>
          <a:xfrm>
            <a:off x="81572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0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06"/>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0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0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06"/>
          <p:cNvSpPr/>
          <p:nvPr/>
        </p:nvSpPr>
        <p:spPr>
          <a:xfrm>
            <a:off x="8120889"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06"/>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06"/>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0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06"/>
          <p:cNvSpPr/>
          <p:nvPr/>
        </p:nvSpPr>
        <p:spPr>
          <a:xfrm>
            <a:off x="8529654" y="3168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06"/>
          <p:cNvSpPr/>
          <p:nvPr/>
        </p:nvSpPr>
        <p:spPr>
          <a:xfrm>
            <a:off x="8411311" y="977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06"/>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06"/>
          <p:cNvSpPr txBox="1"/>
          <p:nvPr/>
        </p:nvSpPr>
        <p:spPr>
          <a:xfrm>
            <a:off x="2213899" y="3404709"/>
            <a:ext cx="47169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accent4"/>
                </a:solidFill>
                <a:latin typeface="Ubuntu Light"/>
                <a:ea typeface="Ubuntu Light"/>
                <a:cs typeface="Ubuntu Light"/>
                <a:sym typeface="Ubuntu Light"/>
              </a:rPr>
              <a:t>CREDITS: This presentation template was created by</a:t>
            </a:r>
            <a:r>
              <a:rPr b="1" i="0" lang="en" sz="1000" u="none" cap="none" strike="noStrike">
                <a:solidFill>
                  <a:schemeClr val="accent4"/>
                </a:solidFill>
                <a:latin typeface="Ubuntu"/>
                <a:ea typeface="Ubuntu"/>
                <a:cs typeface="Ubuntu"/>
                <a:sym typeface="Ubuntu"/>
              </a:rPr>
              <a:t> </a:t>
            </a:r>
            <a:r>
              <a:rPr b="1" i="0" lang="en" sz="1000" u="none" cap="none" strike="noStrike">
                <a:solidFill>
                  <a:schemeClr val="accent4"/>
                </a:solidFill>
                <a:uFill>
                  <a:noFill/>
                </a:uFill>
                <a:latin typeface="Ubuntu"/>
                <a:ea typeface="Ubuntu"/>
                <a:cs typeface="Ubuntu"/>
                <a:sym typeface="Ubuntu"/>
                <a:hlinkClick r:id="rId2">
                  <a:extLst>
                    <a:ext uri="{A12FA001-AC4F-418D-AE19-62706E023703}">
                      <ahyp:hlinkClr val="tx"/>
                    </a:ext>
                  </a:extLst>
                </a:hlinkClick>
              </a:rPr>
              <a:t>Slidesgo</a:t>
            </a:r>
            <a:r>
              <a:rPr b="0" i="0" lang="en" sz="1000" u="none" cap="none" strike="noStrike">
                <a:solidFill>
                  <a:schemeClr val="accent4"/>
                </a:solidFill>
                <a:latin typeface="Ubuntu Light"/>
                <a:ea typeface="Ubuntu Light"/>
                <a:cs typeface="Ubuntu Light"/>
                <a:sym typeface="Ubuntu Light"/>
              </a:rPr>
              <a:t>, including icons by </a:t>
            </a:r>
            <a:r>
              <a:rPr b="1" i="0" lang="en" sz="1000" u="none" cap="none" strike="noStrike">
                <a:solidFill>
                  <a:schemeClr val="accent4"/>
                </a:solidFill>
                <a:uFill>
                  <a:noFill/>
                </a:uFill>
                <a:latin typeface="Ubuntu"/>
                <a:ea typeface="Ubuntu"/>
                <a:cs typeface="Ubuntu"/>
                <a:sym typeface="Ubuntu"/>
                <a:hlinkClick r:id="rId3">
                  <a:extLst>
                    <a:ext uri="{A12FA001-AC4F-418D-AE19-62706E023703}">
                      <ahyp:hlinkClr val="tx"/>
                    </a:ext>
                  </a:extLst>
                </a:hlinkClick>
              </a:rPr>
              <a:t>Flaticon</a:t>
            </a:r>
            <a:r>
              <a:rPr b="0" i="0" lang="en" sz="1000" u="none" cap="none" strike="noStrike">
                <a:solidFill>
                  <a:schemeClr val="accent4"/>
                </a:solidFill>
                <a:latin typeface="Ubuntu Light"/>
                <a:ea typeface="Ubuntu Light"/>
                <a:cs typeface="Ubuntu Light"/>
                <a:sym typeface="Ubuntu Light"/>
              </a:rPr>
              <a:t>, and infographics &amp; images by </a:t>
            </a:r>
            <a:r>
              <a:rPr b="1" i="0" lang="en" sz="1000" u="none" cap="none" strike="noStrike">
                <a:solidFill>
                  <a:schemeClr val="accent4"/>
                </a:solidFill>
                <a:uFill>
                  <a:noFill/>
                </a:uFill>
                <a:latin typeface="Ubuntu"/>
                <a:ea typeface="Ubuntu"/>
                <a:cs typeface="Ubuntu"/>
                <a:sym typeface="Ubuntu"/>
                <a:hlinkClick r:id="rId4">
                  <a:extLst>
                    <a:ext uri="{A12FA001-AC4F-418D-AE19-62706E023703}">
                      <ahyp:hlinkClr val="tx"/>
                    </a:ext>
                  </a:extLst>
                </a:hlinkClick>
              </a:rPr>
              <a:t>Freepik</a:t>
            </a:r>
            <a:r>
              <a:rPr b="1" i="0" lang="en" sz="1000" u="none" cap="none" strike="noStrike">
                <a:solidFill>
                  <a:schemeClr val="accent4"/>
                </a:solidFill>
                <a:latin typeface="Ubuntu"/>
                <a:ea typeface="Ubuntu"/>
                <a:cs typeface="Ubuntu"/>
                <a:sym typeface="Ubuntu"/>
              </a:rPr>
              <a:t>.</a:t>
            </a:r>
            <a:r>
              <a:rPr b="0" i="0" lang="en" sz="1000" u="none" cap="none" strike="noStrike">
                <a:solidFill>
                  <a:schemeClr val="accent4"/>
                </a:solidFill>
                <a:latin typeface="Ubuntu Light"/>
                <a:ea typeface="Ubuntu Light"/>
                <a:cs typeface="Ubuntu Light"/>
                <a:sym typeface="Ubuntu Light"/>
              </a:rPr>
              <a:t> </a:t>
            </a:r>
            <a:endParaRPr b="0" i="0" sz="1400" u="none" cap="none" strike="noStrike">
              <a:solidFill>
                <a:schemeClr val="accent4"/>
              </a:solidFill>
              <a:latin typeface="Ubuntu Light"/>
              <a:ea typeface="Ubuntu Light"/>
              <a:cs typeface="Ubuntu Light"/>
              <a:sym typeface="Ubuntu Light"/>
            </a:endParaRPr>
          </a:p>
        </p:txBody>
      </p:sp>
      <p:sp>
        <p:nvSpPr>
          <p:cNvPr id="1922" name="Google Shape;1922;p106"/>
          <p:cNvSpPr txBox="1"/>
          <p:nvPr>
            <p:ph idx="2" type="subTitle"/>
          </p:nvPr>
        </p:nvSpPr>
        <p:spPr>
          <a:xfrm>
            <a:off x="1274825" y="3907925"/>
            <a:ext cx="6545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100">
                <a:solidFill>
                  <a:schemeClr val="accent2"/>
                </a:solidFill>
              </a:defRPr>
            </a:lvl1pPr>
            <a:lvl2pPr lvl="1" algn="ctr">
              <a:lnSpc>
                <a:spcPct val="100000"/>
              </a:lnSpc>
              <a:spcBef>
                <a:spcPts val="0"/>
              </a:spcBef>
              <a:spcAft>
                <a:spcPts val="0"/>
              </a:spcAft>
              <a:buSzPts val="1400"/>
              <a:buNone/>
              <a:defRPr sz="1100">
                <a:solidFill>
                  <a:schemeClr val="accent2"/>
                </a:solidFill>
              </a:defRPr>
            </a:lvl2pPr>
            <a:lvl3pPr lvl="2" algn="ctr">
              <a:lnSpc>
                <a:spcPct val="100000"/>
              </a:lnSpc>
              <a:spcBef>
                <a:spcPts val="0"/>
              </a:spcBef>
              <a:spcAft>
                <a:spcPts val="0"/>
              </a:spcAft>
              <a:buSzPts val="1400"/>
              <a:buNone/>
              <a:defRPr sz="1100">
                <a:solidFill>
                  <a:schemeClr val="accent2"/>
                </a:solidFill>
              </a:defRPr>
            </a:lvl3pPr>
            <a:lvl4pPr lvl="3" algn="ctr">
              <a:lnSpc>
                <a:spcPct val="100000"/>
              </a:lnSpc>
              <a:spcBef>
                <a:spcPts val="0"/>
              </a:spcBef>
              <a:spcAft>
                <a:spcPts val="0"/>
              </a:spcAft>
              <a:buSzPts val="1400"/>
              <a:buNone/>
              <a:defRPr sz="1100">
                <a:solidFill>
                  <a:schemeClr val="accent2"/>
                </a:solidFill>
              </a:defRPr>
            </a:lvl4pPr>
            <a:lvl5pPr lvl="4" algn="ctr">
              <a:lnSpc>
                <a:spcPct val="100000"/>
              </a:lnSpc>
              <a:spcBef>
                <a:spcPts val="0"/>
              </a:spcBef>
              <a:spcAft>
                <a:spcPts val="0"/>
              </a:spcAft>
              <a:buSzPts val="1400"/>
              <a:buNone/>
              <a:defRPr sz="1100">
                <a:solidFill>
                  <a:schemeClr val="accent2"/>
                </a:solidFill>
              </a:defRPr>
            </a:lvl5pPr>
            <a:lvl6pPr lvl="5" algn="ctr">
              <a:lnSpc>
                <a:spcPct val="100000"/>
              </a:lnSpc>
              <a:spcBef>
                <a:spcPts val="0"/>
              </a:spcBef>
              <a:spcAft>
                <a:spcPts val="0"/>
              </a:spcAft>
              <a:buSzPts val="1400"/>
              <a:buNone/>
              <a:defRPr sz="1100">
                <a:solidFill>
                  <a:schemeClr val="accent2"/>
                </a:solidFill>
              </a:defRPr>
            </a:lvl6pPr>
            <a:lvl7pPr lvl="6" algn="ctr">
              <a:lnSpc>
                <a:spcPct val="100000"/>
              </a:lnSpc>
              <a:spcBef>
                <a:spcPts val="0"/>
              </a:spcBef>
              <a:spcAft>
                <a:spcPts val="0"/>
              </a:spcAft>
              <a:buSzPts val="1400"/>
              <a:buNone/>
              <a:defRPr sz="1100">
                <a:solidFill>
                  <a:schemeClr val="accent2"/>
                </a:solidFill>
              </a:defRPr>
            </a:lvl7pPr>
            <a:lvl8pPr lvl="7" algn="ctr">
              <a:lnSpc>
                <a:spcPct val="100000"/>
              </a:lnSpc>
              <a:spcBef>
                <a:spcPts val="0"/>
              </a:spcBef>
              <a:spcAft>
                <a:spcPts val="0"/>
              </a:spcAft>
              <a:buSzPts val="1400"/>
              <a:buNone/>
              <a:defRPr sz="1100">
                <a:solidFill>
                  <a:schemeClr val="accent2"/>
                </a:solidFill>
              </a:defRPr>
            </a:lvl8pPr>
            <a:lvl9pPr lvl="8" algn="ctr">
              <a:lnSpc>
                <a:spcPct val="100000"/>
              </a:lnSpc>
              <a:spcBef>
                <a:spcPts val="0"/>
              </a:spcBef>
              <a:spcAft>
                <a:spcPts val="0"/>
              </a:spcAft>
              <a:buSzPts val="1400"/>
              <a:buNone/>
              <a:defRPr sz="1100">
                <a:solidFill>
                  <a:schemeClr val="accent2"/>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923" name="Shape 1923"/>
        <p:cNvGrpSpPr/>
        <p:nvPr/>
      </p:nvGrpSpPr>
      <p:grpSpPr>
        <a:xfrm>
          <a:off x="0" y="0"/>
          <a:ext cx="0" cy="0"/>
          <a:chOff x="0" y="0"/>
          <a:chExt cx="0" cy="0"/>
        </a:xfrm>
      </p:grpSpPr>
      <p:sp>
        <p:nvSpPr>
          <p:cNvPr id="1924" name="Google Shape;1924;p10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0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0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0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0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0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07"/>
          <p:cNvSpPr txBox="1"/>
          <p:nvPr>
            <p:ph idx="1" type="subTitle"/>
          </p:nvPr>
        </p:nvSpPr>
        <p:spPr>
          <a:xfrm>
            <a:off x="1682100" y="362585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931" name="Google Shape;1931;p107"/>
          <p:cNvSpPr txBox="1"/>
          <p:nvPr>
            <p:ph idx="2" type="subTitle"/>
          </p:nvPr>
        </p:nvSpPr>
        <p:spPr>
          <a:xfrm>
            <a:off x="5001588" y="362585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932" name="Google Shape;1932;p107"/>
          <p:cNvSpPr txBox="1"/>
          <p:nvPr>
            <p:ph idx="3" type="subTitle"/>
          </p:nvPr>
        </p:nvSpPr>
        <p:spPr>
          <a:xfrm>
            <a:off x="1682100" y="17387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933" name="Google Shape;1933;p107"/>
          <p:cNvSpPr txBox="1"/>
          <p:nvPr>
            <p:ph idx="4" type="subTitle"/>
          </p:nvPr>
        </p:nvSpPr>
        <p:spPr>
          <a:xfrm>
            <a:off x="5001588" y="17387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700"/>
            </a:lvl1pPr>
            <a:lvl2pPr lvl="1" algn="l">
              <a:lnSpc>
                <a:spcPct val="100000"/>
              </a:lnSpc>
              <a:spcBef>
                <a:spcPts val="0"/>
              </a:spcBef>
              <a:spcAft>
                <a:spcPts val="0"/>
              </a:spcAft>
              <a:buSzPts val="1400"/>
              <a:buNone/>
              <a:defRPr sz="1700"/>
            </a:lvl2pPr>
            <a:lvl3pPr lvl="2" algn="l">
              <a:lnSpc>
                <a:spcPct val="100000"/>
              </a:lnSpc>
              <a:spcBef>
                <a:spcPts val="0"/>
              </a:spcBef>
              <a:spcAft>
                <a:spcPts val="0"/>
              </a:spcAft>
              <a:buSzPts val="1400"/>
              <a:buNone/>
              <a:defRPr sz="1700"/>
            </a:lvl3pPr>
            <a:lvl4pPr lvl="3" algn="l">
              <a:lnSpc>
                <a:spcPct val="100000"/>
              </a:lnSpc>
              <a:spcBef>
                <a:spcPts val="0"/>
              </a:spcBef>
              <a:spcAft>
                <a:spcPts val="0"/>
              </a:spcAft>
              <a:buSzPts val="1400"/>
              <a:buNone/>
              <a:defRPr sz="1700"/>
            </a:lvl4pPr>
            <a:lvl5pPr lvl="4" algn="l">
              <a:lnSpc>
                <a:spcPct val="100000"/>
              </a:lnSpc>
              <a:spcBef>
                <a:spcPts val="0"/>
              </a:spcBef>
              <a:spcAft>
                <a:spcPts val="0"/>
              </a:spcAft>
              <a:buSzPts val="1400"/>
              <a:buNone/>
              <a:defRPr sz="1700"/>
            </a:lvl5pPr>
            <a:lvl6pPr lvl="5" algn="l">
              <a:lnSpc>
                <a:spcPct val="100000"/>
              </a:lnSpc>
              <a:spcBef>
                <a:spcPts val="0"/>
              </a:spcBef>
              <a:spcAft>
                <a:spcPts val="0"/>
              </a:spcAft>
              <a:buSzPts val="1400"/>
              <a:buNone/>
              <a:defRPr sz="1700"/>
            </a:lvl6pPr>
            <a:lvl7pPr lvl="6" algn="l">
              <a:lnSpc>
                <a:spcPct val="100000"/>
              </a:lnSpc>
              <a:spcBef>
                <a:spcPts val="0"/>
              </a:spcBef>
              <a:spcAft>
                <a:spcPts val="0"/>
              </a:spcAft>
              <a:buSzPts val="1400"/>
              <a:buNone/>
              <a:defRPr sz="1700"/>
            </a:lvl7pPr>
            <a:lvl8pPr lvl="7" algn="l">
              <a:lnSpc>
                <a:spcPct val="100000"/>
              </a:lnSpc>
              <a:spcBef>
                <a:spcPts val="0"/>
              </a:spcBef>
              <a:spcAft>
                <a:spcPts val="0"/>
              </a:spcAft>
              <a:buSzPts val="1400"/>
              <a:buNone/>
              <a:defRPr sz="1700"/>
            </a:lvl8pPr>
            <a:lvl9pPr lvl="8" algn="l">
              <a:lnSpc>
                <a:spcPct val="100000"/>
              </a:lnSpc>
              <a:spcBef>
                <a:spcPts val="0"/>
              </a:spcBef>
              <a:spcAft>
                <a:spcPts val="0"/>
              </a:spcAft>
              <a:buSzPts val="1400"/>
              <a:buNone/>
              <a:defRPr sz="1700"/>
            </a:lvl9pPr>
          </a:lstStyle>
          <a:p/>
        </p:txBody>
      </p:sp>
      <p:sp>
        <p:nvSpPr>
          <p:cNvPr id="1934" name="Google Shape;1934;p10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0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0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0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07"/>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0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07"/>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0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0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07"/>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0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_1">
    <p:spTree>
      <p:nvGrpSpPr>
        <p:cNvPr id="1945" name="Shape 1945"/>
        <p:cNvGrpSpPr/>
        <p:nvPr/>
      </p:nvGrpSpPr>
      <p:grpSpPr>
        <a:xfrm>
          <a:off x="0" y="0"/>
          <a:ext cx="0" cy="0"/>
          <a:chOff x="0" y="0"/>
          <a:chExt cx="0" cy="0"/>
        </a:xfrm>
      </p:grpSpPr>
      <p:sp>
        <p:nvSpPr>
          <p:cNvPr id="1946" name="Google Shape;1946;p10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0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0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0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0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0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08"/>
          <p:cNvSpPr txBox="1"/>
          <p:nvPr>
            <p:ph idx="1" type="subTitle"/>
          </p:nvPr>
        </p:nvSpPr>
        <p:spPr>
          <a:xfrm>
            <a:off x="5144563" y="3004217"/>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53" name="Google Shape;1953;p108"/>
          <p:cNvSpPr txBox="1"/>
          <p:nvPr>
            <p:ph idx="2" type="subTitle"/>
          </p:nvPr>
        </p:nvSpPr>
        <p:spPr>
          <a:xfrm>
            <a:off x="5144563" y="3668701"/>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54" name="Google Shape;1954;p108"/>
          <p:cNvSpPr txBox="1"/>
          <p:nvPr>
            <p:ph idx="3" type="subTitle"/>
          </p:nvPr>
        </p:nvSpPr>
        <p:spPr>
          <a:xfrm>
            <a:off x="5144563" y="2339733"/>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55" name="Google Shape;1955;p108"/>
          <p:cNvSpPr txBox="1"/>
          <p:nvPr>
            <p:ph idx="4" type="subTitle"/>
          </p:nvPr>
        </p:nvSpPr>
        <p:spPr>
          <a:xfrm>
            <a:off x="5144563" y="167524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56" name="Google Shape;1956;p10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0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0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0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0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0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0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08"/>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0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0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0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08"/>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08"/>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08"/>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0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5_1_1">
    <p:spTree>
      <p:nvGrpSpPr>
        <p:cNvPr id="1971" name="Shape 1971"/>
        <p:cNvGrpSpPr/>
        <p:nvPr/>
      </p:nvGrpSpPr>
      <p:grpSpPr>
        <a:xfrm>
          <a:off x="0" y="0"/>
          <a:ext cx="0" cy="0"/>
          <a:chOff x="0" y="0"/>
          <a:chExt cx="0" cy="0"/>
        </a:xfrm>
      </p:grpSpPr>
      <p:sp>
        <p:nvSpPr>
          <p:cNvPr id="1972" name="Google Shape;1972;p10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0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0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0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0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0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09"/>
          <p:cNvSpPr txBox="1"/>
          <p:nvPr>
            <p:ph idx="1" type="subTitle"/>
          </p:nvPr>
        </p:nvSpPr>
        <p:spPr>
          <a:xfrm>
            <a:off x="1692688" y="2926348"/>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79" name="Google Shape;1979;p109"/>
          <p:cNvSpPr txBox="1"/>
          <p:nvPr>
            <p:ph idx="2" type="subTitle"/>
          </p:nvPr>
        </p:nvSpPr>
        <p:spPr>
          <a:xfrm>
            <a:off x="1692688" y="3512975"/>
            <a:ext cx="27342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80" name="Google Shape;1980;p109"/>
          <p:cNvSpPr txBox="1"/>
          <p:nvPr>
            <p:ph idx="3" type="subTitle"/>
          </p:nvPr>
        </p:nvSpPr>
        <p:spPr>
          <a:xfrm>
            <a:off x="1692688" y="2291910"/>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81" name="Google Shape;1981;p109"/>
          <p:cNvSpPr txBox="1"/>
          <p:nvPr>
            <p:ph idx="4" type="subTitle"/>
          </p:nvPr>
        </p:nvSpPr>
        <p:spPr>
          <a:xfrm>
            <a:off x="1692688" y="1703059"/>
            <a:ext cx="2736300" cy="3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500"/>
            </a:lvl1pPr>
            <a:lvl2pPr lvl="1" algn="l">
              <a:lnSpc>
                <a:spcPct val="100000"/>
              </a:lnSpc>
              <a:spcBef>
                <a:spcPts val="0"/>
              </a:spcBef>
              <a:spcAft>
                <a:spcPts val="0"/>
              </a:spcAft>
              <a:buSzPts val="1400"/>
              <a:buNone/>
              <a:defRPr sz="1500"/>
            </a:lvl2pPr>
            <a:lvl3pPr lvl="2" algn="l">
              <a:lnSpc>
                <a:spcPct val="100000"/>
              </a:lnSpc>
              <a:spcBef>
                <a:spcPts val="0"/>
              </a:spcBef>
              <a:spcAft>
                <a:spcPts val="0"/>
              </a:spcAft>
              <a:buSzPts val="1400"/>
              <a:buNone/>
              <a:defRPr sz="1500"/>
            </a:lvl3pPr>
            <a:lvl4pPr lvl="3" algn="l">
              <a:lnSpc>
                <a:spcPct val="100000"/>
              </a:lnSpc>
              <a:spcBef>
                <a:spcPts val="0"/>
              </a:spcBef>
              <a:spcAft>
                <a:spcPts val="0"/>
              </a:spcAft>
              <a:buSzPts val="1400"/>
              <a:buNone/>
              <a:defRPr sz="1500"/>
            </a:lvl4pPr>
            <a:lvl5pPr lvl="4" algn="l">
              <a:lnSpc>
                <a:spcPct val="100000"/>
              </a:lnSpc>
              <a:spcBef>
                <a:spcPts val="0"/>
              </a:spcBef>
              <a:spcAft>
                <a:spcPts val="0"/>
              </a:spcAft>
              <a:buSzPts val="1400"/>
              <a:buNone/>
              <a:defRPr sz="1500"/>
            </a:lvl5pPr>
            <a:lvl6pPr lvl="5" algn="l">
              <a:lnSpc>
                <a:spcPct val="100000"/>
              </a:lnSpc>
              <a:spcBef>
                <a:spcPts val="0"/>
              </a:spcBef>
              <a:spcAft>
                <a:spcPts val="0"/>
              </a:spcAft>
              <a:buSzPts val="1400"/>
              <a:buNone/>
              <a:defRPr sz="1500"/>
            </a:lvl6pPr>
            <a:lvl7pPr lvl="6" algn="l">
              <a:lnSpc>
                <a:spcPct val="100000"/>
              </a:lnSpc>
              <a:spcBef>
                <a:spcPts val="0"/>
              </a:spcBef>
              <a:spcAft>
                <a:spcPts val="0"/>
              </a:spcAft>
              <a:buSzPts val="1400"/>
              <a:buNone/>
              <a:defRPr sz="1500"/>
            </a:lvl7pPr>
            <a:lvl8pPr lvl="7" algn="l">
              <a:lnSpc>
                <a:spcPct val="100000"/>
              </a:lnSpc>
              <a:spcBef>
                <a:spcPts val="0"/>
              </a:spcBef>
              <a:spcAft>
                <a:spcPts val="0"/>
              </a:spcAft>
              <a:buSzPts val="1400"/>
              <a:buNone/>
              <a:defRPr sz="1500"/>
            </a:lvl8pPr>
            <a:lvl9pPr lvl="8" algn="l">
              <a:lnSpc>
                <a:spcPct val="100000"/>
              </a:lnSpc>
              <a:spcBef>
                <a:spcPts val="0"/>
              </a:spcBef>
              <a:spcAft>
                <a:spcPts val="0"/>
              </a:spcAft>
              <a:buSzPts val="1400"/>
              <a:buNone/>
              <a:defRPr sz="1500"/>
            </a:lvl9pPr>
          </a:lstStyle>
          <a:p/>
        </p:txBody>
      </p:sp>
      <p:sp>
        <p:nvSpPr>
          <p:cNvPr id="1982" name="Google Shape;1982;p10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0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0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0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0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0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0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09"/>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0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0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0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09"/>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09"/>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09"/>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0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1997" name="Shape 1997"/>
        <p:cNvGrpSpPr/>
        <p:nvPr/>
      </p:nvGrpSpPr>
      <p:grpSpPr>
        <a:xfrm>
          <a:off x="0" y="0"/>
          <a:ext cx="0" cy="0"/>
          <a:chOff x="0" y="0"/>
          <a:chExt cx="0" cy="0"/>
        </a:xfrm>
      </p:grpSpPr>
      <p:sp>
        <p:nvSpPr>
          <p:cNvPr id="1998" name="Google Shape;1998;p11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1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1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1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1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1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10"/>
          <p:cNvSpPr txBox="1"/>
          <p:nvPr>
            <p:ph idx="1" type="subTitle"/>
          </p:nvPr>
        </p:nvSpPr>
        <p:spPr>
          <a:xfrm>
            <a:off x="655849" y="2010844"/>
            <a:ext cx="2406000" cy="67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05" name="Google Shape;2005;p11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1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1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10"/>
          <p:cNvSpPr txBox="1"/>
          <p:nvPr>
            <p:ph idx="2" type="subTitle"/>
          </p:nvPr>
        </p:nvSpPr>
        <p:spPr>
          <a:xfrm>
            <a:off x="3167861" y="2011144"/>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09" name="Google Shape;2009;p110"/>
          <p:cNvSpPr txBox="1"/>
          <p:nvPr>
            <p:ph idx="3" type="subTitle"/>
          </p:nvPr>
        </p:nvSpPr>
        <p:spPr>
          <a:xfrm>
            <a:off x="5668586" y="2011144"/>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10" name="Google Shape;2010;p110"/>
          <p:cNvSpPr txBox="1"/>
          <p:nvPr>
            <p:ph idx="4" type="subTitle"/>
          </p:nvPr>
        </p:nvSpPr>
        <p:spPr>
          <a:xfrm>
            <a:off x="636086"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11" name="Google Shape;2011;p110"/>
          <p:cNvSpPr txBox="1"/>
          <p:nvPr>
            <p:ph idx="5" type="subTitle"/>
          </p:nvPr>
        </p:nvSpPr>
        <p:spPr>
          <a:xfrm>
            <a:off x="3147499"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12" name="Google Shape;2012;p110"/>
          <p:cNvSpPr txBox="1"/>
          <p:nvPr>
            <p:ph idx="6" type="subTitle"/>
          </p:nvPr>
        </p:nvSpPr>
        <p:spPr>
          <a:xfrm>
            <a:off x="5668586" y="3808938"/>
            <a:ext cx="24048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400"/>
              <a:buNone/>
              <a:defRPr sz="1500"/>
            </a:lvl2pPr>
            <a:lvl3pPr lvl="2" algn="ctr">
              <a:lnSpc>
                <a:spcPct val="100000"/>
              </a:lnSpc>
              <a:spcBef>
                <a:spcPts val="0"/>
              </a:spcBef>
              <a:spcAft>
                <a:spcPts val="0"/>
              </a:spcAft>
              <a:buSzPts val="1400"/>
              <a:buNone/>
              <a:defRPr sz="1500"/>
            </a:lvl3pPr>
            <a:lvl4pPr lvl="3" algn="ctr">
              <a:lnSpc>
                <a:spcPct val="100000"/>
              </a:lnSpc>
              <a:spcBef>
                <a:spcPts val="0"/>
              </a:spcBef>
              <a:spcAft>
                <a:spcPts val="0"/>
              </a:spcAft>
              <a:buSzPts val="1400"/>
              <a:buNone/>
              <a:defRPr sz="1500"/>
            </a:lvl4pPr>
            <a:lvl5pPr lvl="4" algn="ctr">
              <a:lnSpc>
                <a:spcPct val="100000"/>
              </a:lnSpc>
              <a:spcBef>
                <a:spcPts val="0"/>
              </a:spcBef>
              <a:spcAft>
                <a:spcPts val="0"/>
              </a:spcAft>
              <a:buSzPts val="1400"/>
              <a:buNone/>
              <a:defRPr sz="1500"/>
            </a:lvl5pPr>
            <a:lvl6pPr lvl="5" algn="ctr">
              <a:lnSpc>
                <a:spcPct val="100000"/>
              </a:lnSpc>
              <a:spcBef>
                <a:spcPts val="0"/>
              </a:spcBef>
              <a:spcAft>
                <a:spcPts val="0"/>
              </a:spcAft>
              <a:buSzPts val="1400"/>
              <a:buNone/>
              <a:defRPr sz="1500"/>
            </a:lvl6pPr>
            <a:lvl7pPr lvl="6" algn="ctr">
              <a:lnSpc>
                <a:spcPct val="100000"/>
              </a:lnSpc>
              <a:spcBef>
                <a:spcPts val="0"/>
              </a:spcBef>
              <a:spcAft>
                <a:spcPts val="0"/>
              </a:spcAft>
              <a:buSzPts val="1400"/>
              <a:buNone/>
              <a:defRPr sz="1500"/>
            </a:lvl7pPr>
            <a:lvl8pPr lvl="7" algn="ctr">
              <a:lnSpc>
                <a:spcPct val="100000"/>
              </a:lnSpc>
              <a:spcBef>
                <a:spcPts val="0"/>
              </a:spcBef>
              <a:spcAft>
                <a:spcPts val="0"/>
              </a:spcAft>
              <a:buSzPts val="1400"/>
              <a:buNone/>
              <a:defRPr sz="1500"/>
            </a:lvl8pPr>
            <a:lvl9pPr lvl="8" algn="ctr">
              <a:lnSpc>
                <a:spcPct val="100000"/>
              </a:lnSpc>
              <a:spcBef>
                <a:spcPts val="0"/>
              </a:spcBef>
              <a:spcAft>
                <a:spcPts val="0"/>
              </a:spcAft>
              <a:buSzPts val="1400"/>
              <a:buNone/>
              <a:defRPr sz="1500"/>
            </a:lvl9pPr>
          </a:lstStyle>
          <a:p/>
        </p:txBody>
      </p:sp>
      <p:sp>
        <p:nvSpPr>
          <p:cNvPr id="2013" name="Google Shape;2013;p11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10"/>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1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10"/>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1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1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10"/>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1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2021" name="Shape 2021"/>
        <p:cNvGrpSpPr/>
        <p:nvPr/>
      </p:nvGrpSpPr>
      <p:grpSpPr>
        <a:xfrm>
          <a:off x="0" y="0"/>
          <a:ext cx="0" cy="0"/>
          <a:chOff x="0" y="0"/>
          <a:chExt cx="0" cy="0"/>
        </a:xfrm>
      </p:grpSpPr>
      <p:sp>
        <p:nvSpPr>
          <p:cNvPr id="2022" name="Google Shape;2022;p11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1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1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1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1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1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11"/>
          <p:cNvSpPr txBox="1"/>
          <p:nvPr>
            <p:ph idx="1" type="subTitle"/>
          </p:nvPr>
        </p:nvSpPr>
        <p:spPr>
          <a:xfrm>
            <a:off x="1953024"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2029" name="Google Shape;2029;p111"/>
          <p:cNvSpPr txBox="1"/>
          <p:nvPr>
            <p:ph idx="2" type="subTitle"/>
          </p:nvPr>
        </p:nvSpPr>
        <p:spPr>
          <a:xfrm>
            <a:off x="3826800" y="3826576"/>
            <a:ext cx="14904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3"/>
                </a:solidFill>
              </a:defRPr>
            </a:lvl1pPr>
            <a:lvl2pPr lvl="1" algn="ctr">
              <a:lnSpc>
                <a:spcPct val="100000"/>
              </a:lnSpc>
              <a:spcBef>
                <a:spcPts val="0"/>
              </a:spcBef>
              <a:spcAft>
                <a:spcPts val="0"/>
              </a:spcAft>
              <a:buSzPts val="1400"/>
              <a:buNone/>
              <a:defRPr b="1">
                <a:solidFill>
                  <a:schemeClr val="accent3"/>
                </a:solidFill>
              </a:defRPr>
            </a:lvl2pPr>
            <a:lvl3pPr lvl="2" algn="ctr">
              <a:lnSpc>
                <a:spcPct val="100000"/>
              </a:lnSpc>
              <a:spcBef>
                <a:spcPts val="0"/>
              </a:spcBef>
              <a:spcAft>
                <a:spcPts val="0"/>
              </a:spcAft>
              <a:buSzPts val="1400"/>
              <a:buNone/>
              <a:defRPr b="1">
                <a:solidFill>
                  <a:schemeClr val="accent3"/>
                </a:solidFill>
              </a:defRPr>
            </a:lvl3pPr>
            <a:lvl4pPr lvl="3" algn="ctr">
              <a:lnSpc>
                <a:spcPct val="100000"/>
              </a:lnSpc>
              <a:spcBef>
                <a:spcPts val="0"/>
              </a:spcBef>
              <a:spcAft>
                <a:spcPts val="0"/>
              </a:spcAft>
              <a:buSzPts val="1400"/>
              <a:buNone/>
              <a:defRPr b="1">
                <a:solidFill>
                  <a:schemeClr val="accent3"/>
                </a:solidFill>
              </a:defRPr>
            </a:lvl4pPr>
            <a:lvl5pPr lvl="4" algn="ctr">
              <a:lnSpc>
                <a:spcPct val="100000"/>
              </a:lnSpc>
              <a:spcBef>
                <a:spcPts val="0"/>
              </a:spcBef>
              <a:spcAft>
                <a:spcPts val="0"/>
              </a:spcAft>
              <a:buSzPts val="1400"/>
              <a:buNone/>
              <a:defRPr b="1">
                <a:solidFill>
                  <a:schemeClr val="accent3"/>
                </a:solidFill>
              </a:defRPr>
            </a:lvl5pPr>
            <a:lvl6pPr lvl="5" algn="ctr">
              <a:lnSpc>
                <a:spcPct val="100000"/>
              </a:lnSpc>
              <a:spcBef>
                <a:spcPts val="0"/>
              </a:spcBef>
              <a:spcAft>
                <a:spcPts val="0"/>
              </a:spcAft>
              <a:buSzPts val="1400"/>
              <a:buNone/>
              <a:defRPr b="1">
                <a:solidFill>
                  <a:schemeClr val="accent3"/>
                </a:solidFill>
              </a:defRPr>
            </a:lvl6pPr>
            <a:lvl7pPr lvl="6" algn="ctr">
              <a:lnSpc>
                <a:spcPct val="100000"/>
              </a:lnSpc>
              <a:spcBef>
                <a:spcPts val="0"/>
              </a:spcBef>
              <a:spcAft>
                <a:spcPts val="0"/>
              </a:spcAft>
              <a:buSzPts val="1400"/>
              <a:buNone/>
              <a:defRPr b="1">
                <a:solidFill>
                  <a:schemeClr val="accent3"/>
                </a:solidFill>
              </a:defRPr>
            </a:lvl7pPr>
            <a:lvl8pPr lvl="7" algn="ctr">
              <a:lnSpc>
                <a:spcPct val="100000"/>
              </a:lnSpc>
              <a:spcBef>
                <a:spcPts val="0"/>
              </a:spcBef>
              <a:spcAft>
                <a:spcPts val="0"/>
              </a:spcAft>
              <a:buSzPts val="1400"/>
              <a:buNone/>
              <a:defRPr b="1">
                <a:solidFill>
                  <a:schemeClr val="accent3"/>
                </a:solidFill>
              </a:defRPr>
            </a:lvl8pPr>
            <a:lvl9pPr lvl="8" algn="ctr">
              <a:lnSpc>
                <a:spcPct val="100000"/>
              </a:lnSpc>
              <a:spcBef>
                <a:spcPts val="0"/>
              </a:spcBef>
              <a:spcAft>
                <a:spcPts val="0"/>
              </a:spcAft>
              <a:buSzPts val="1400"/>
              <a:buNone/>
              <a:defRPr b="1">
                <a:solidFill>
                  <a:schemeClr val="accent3"/>
                </a:solidFill>
              </a:defRPr>
            </a:lvl9pPr>
          </a:lstStyle>
          <a:p/>
        </p:txBody>
      </p:sp>
      <p:sp>
        <p:nvSpPr>
          <p:cNvPr id="2030" name="Google Shape;2030;p111"/>
          <p:cNvSpPr txBox="1"/>
          <p:nvPr>
            <p:ph idx="3" type="subTitle"/>
          </p:nvPr>
        </p:nvSpPr>
        <p:spPr>
          <a:xfrm>
            <a:off x="1954338" y="3826576"/>
            <a:ext cx="14892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1"/>
                </a:solidFill>
              </a:defRPr>
            </a:lvl1pPr>
            <a:lvl2pPr lvl="1" algn="ctr">
              <a:lnSpc>
                <a:spcPct val="100000"/>
              </a:lnSpc>
              <a:spcBef>
                <a:spcPts val="0"/>
              </a:spcBef>
              <a:spcAft>
                <a:spcPts val="0"/>
              </a:spcAft>
              <a:buSzPts val="1400"/>
              <a:buNone/>
              <a:defRPr b="1">
                <a:solidFill>
                  <a:schemeClr val="accent1"/>
                </a:solidFill>
              </a:defRPr>
            </a:lvl2pPr>
            <a:lvl3pPr lvl="2" algn="ctr">
              <a:lnSpc>
                <a:spcPct val="100000"/>
              </a:lnSpc>
              <a:spcBef>
                <a:spcPts val="0"/>
              </a:spcBef>
              <a:spcAft>
                <a:spcPts val="0"/>
              </a:spcAft>
              <a:buSzPts val="1400"/>
              <a:buNone/>
              <a:defRPr b="1">
                <a:solidFill>
                  <a:schemeClr val="accent1"/>
                </a:solidFill>
              </a:defRPr>
            </a:lvl3pPr>
            <a:lvl4pPr lvl="3" algn="ctr">
              <a:lnSpc>
                <a:spcPct val="100000"/>
              </a:lnSpc>
              <a:spcBef>
                <a:spcPts val="0"/>
              </a:spcBef>
              <a:spcAft>
                <a:spcPts val="0"/>
              </a:spcAft>
              <a:buSzPts val="1400"/>
              <a:buNone/>
              <a:defRPr b="1">
                <a:solidFill>
                  <a:schemeClr val="accent1"/>
                </a:solidFill>
              </a:defRPr>
            </a:lvl4pPr>
            <a:lvl5pPr lvl="4" algn="ctr">
              <a:lnSpc>
                <a:spcPct val="100000"/>
              </a:lnSpc>
              <a:spcBef>
                <a:spcPts val="0"/>
              </a:spcBef>
              <a:spcAft>
                <a:spcPts val="0"/>
              </a:spcAft>
              <a:buSzPts val="1400"/>
              <a:buNone/>
              <a:defRPr b="1">
                <a:solidFill>
                  <a:schemeClr val="accent1"/>
                </a:solidFill>
              </a:defRPr>
            </a:lvl5pPr>
            <a:lvl6pPr lvl="5" algn="ctr">
              <a:lnSpc>
                <a:spcPct val="100000"/>
              </a:lnSpc>
              <a:spcBef>
                <a:spcPts val="0"/>
              </a:spcBef>
              <a:spcAft>
                <a:spcPts val="0"/>
              </a:spcAft>
              <a:buSzPts val="1400"/>
              <a:buNone/>
              <a:defRPr b="1">
                <a:solidFill>
                  <a:schemeClr val="accent1"/>
                </a:solidFill>
              </a:defRPr>
            </a:lvl6pPr>
            <a:lvl7pPr lvl="6" algn="ctr">
              <a:lnSpc>
                <a:spcPct val="100000"/>
              </a:lnSpc>
              <a:spcBef>
                <a:spcPts val="0"/>
              </a:spcBef>
              <a:spcAft>
                <a:spcPts val="0"/>
              </a:spcAft>
              <a:buSzPts val="1400"/>
              <a:buNone/>
              <a:defRPr b="1">
                <a:solidFill>
                  <a:schemeClr val="accent1"/>
                </a:solidFill>
              </a:defRPr>
            </a:lvl7pPr>
            <a:lvl8pPr lvl="7" algn="ctr">
              <a:lnSpc>
                <a:spcPct val="100000"/>
              </a:lnSpc>
              <a:spcBef>
                <a:spcPts val="0"/>
              </a:spcBef>
              <a:spcAft>
                <a:spcPts val="0"/>
              </a:spcAft>
              <a:buSzPts val="1400"/>
              <a:buNone/>
              <a:defRPr b="1">
                <a:solidFill>
                  <a:schemeClr val="accent1"/>
                </a:solidFill>
              </a:defRPr>
            </a:lvl8pPr>
            <a:lvl9pPr lvl="8" algn="ctr">
              <a:lnSpc>
                <a:spcPct val="100000"/>
              </a:lnSpc>
              <a:spcBef>
                <a:spcPts val="0"/>
              </a:spcBef>
              <a:spcAft>
                <a:spcPts val="0"/>
              </a:spcAft>
              <a:buSzPts val="1400"/>
              <a:buNone/>
              <a:defRPr b="1">
                <a:solidFill>
                  <a:schemeClr val="accent1"/>
                </a:solidFill>
              </a:defRPr>
            </a:lvl9pPr>
          </a:lstStyle>
          <a:p/>
        </p:txBody>
      </p:sp>
      <p:sp>
        <p:nvSpPr>
          <p:cNvPr id="2031" name="Google Shape;2031;p111"/>
          <p:cNvSpPr txBox="1"/>
          <p:nvPr>
            <p:ph idx="4" type="subTitle"/>
          </p:nvPr>
        </p:nvSpPr>
        <p:spPr>
          <a:xfrm>
            <a:off x="5700650"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2"/>
                </a:solidFill>
              </a:defRPr>
            </a:lvl1pPr>
            <a:lvl2pPr lvl="1" algn="ctr">
              <a:lnSpc>
                <a:spcPct val="100000"/>
              </a:lnSpc>
              <a:spcBef>
                <a:spcPts val="0"/>
              </a:spcBef>
              <a:spcAft>
                <a:spcPts val="0"/>
              </a:spcAft>
              <a:buSzPts val="1400"/>
              <a:buNone/>
              <a:defRPr b="1">
                <a:solidFill>
                  <a:schemeClr val="accent2"/>
                </a:solidFill>
              </a:defRPr>
            </a:lvl2pPr>
            <a:lvl3pPr lvl="2" algn="ctr">
              <a:lnSpc>
                <a:spcPct val="100000"/>
              </a:lnSpc>
              <a:spcBef>
                <a:spcPts val="0"/>
              </a:spcBef>
              <a:spcAft>
                <a:spcPts val="0"/>
              </a:spcAft>
              <a:buSzPts val="1400"/>
              <a:buNone/>
              <a:defRPr b="1">
                <a:solidFill>
                  <a:schemeClr val="accent2"/>
                </a:solidFill>
              </a:defRPr>
            </a:lvl3pPr>
            <a:lvl4pPr lvl="3" algn="ctr">
              <a:lnSpc>
                <a:spcPct val="100000"/>
              </a:lnSpc>
              <a:spcBef>
                <a:spcPts val="0"/>
              </a:spcBef>
              <a:spcAft>
                <a:spcPts val="0"/>
              </a:spcAft>
              <a:buSzPts val="1400"/>
              <a:buNone/>
              <a:defRPr b="1">
                <a:solidFill>
                  <a:schemeClr val="accent2"/>
                </a:solidFill>
              </a:defRPr>
            </a:lvl4pPr>
            <a:lvl5pPr lvl="4" algn="ctr">
              <a:lnSpc>
                <a:spcPct val="100000"/>
              </a:lnSpc>
              <a:spcBef>
                <a:spcPts val="0"/>
              </a:spcBef>
              <a:spcAft>
                <a:spcPts val="0"/>
              </a:spcAft>
              <a:buSzPts val="1400"/>
              <a:buNone/>
              <a:defRPr b="1">
                <a:solidFill>
                  <a:schemeClr val="accent2"/>
                </a:solidFill>
              </a:defRPr>
            </a:lvl5pPr>
            <a:lvl6pPr lvl="5" algn="ctr">
              <a:lnSpc>
                <a:spcPct val="100000"/>
              </a:lnSpc>
              <a:spcBef>
                <a:spcPts val="0"/>
              </a:spcBef>
              <a:spcAft>
                <a:spcPts val="0"/>
              </a:spcAft>
              <a:buSzPts val="1400"/>
              <a:buNone/>
              <a:defRPr b="1">
                <a:solidFill>
                  <a:schemeClr val="accent2"/>
                </a:solidFill>
              </a:defRPr>
            </a:lvl6pPr>
            <a:lvl7pPr lvl="6" algn="ctr">
              <a:lnSpc>
                <a:spcPct val="100000"/>
              </a:lnSpc>
              <a:spcBef>
                <a:spcPts val="0"/>
              </a:spcBef>
              <a:spcAft>
                <a:spcPts val="0"/>
              </a:spcAft>
              <a:buSzPts val="1400"/>
              <a:buNone/>
              <a:defRPr b="1">
                <a:solidFill>
                  <a:schemeClr val="accent2"/>
                </a:solidFill>
              </a:defRPr>
            </a:lvl7pPr>
            <a:lvl8pPr lvl="7" algn="ctr">
              <a:lnSpc>
                <a:spcPct val="100000"/>
              </a:lnSpc>
              <a:spcBef>
                <a:spcPts val="0"/>
              </a:spcBef>
              <a:spcAft>
                <a:spcPts val="0"/>
              </a:spcAft>
              <a:buSzPts val="1400"/>
              <a:buNone/>
              <a:defRPr b="1">
                <a:solidFill>
                  <a:schemeClr val="accent2"/>
                </a:solidFill>
              </a:defRPr>
            </a:lvl8pPr>
            <a:lvl9pPr lvl="8" algn="ctr">
              <a:lnSpc>
                <a:spcPct val="100000"/>
              </a:lnSpc>
              <a:spcBef>
                <a:spcPts val="0"/>
              </a:spcBef>
              <a:spcAft>
                <a:spcPts val="0"/>
              </a:spcAft>
              <a:buSzPts val="1400"/>
              <a:buNone/>
              <a:defRPr b="1">
                <a:solidFill>
                  <a:schemeClr val="accent2"/>
                </a:solidFill>
              </a:defRPr>
            </a:lvl9pPr>
          </a:lstStyle>
          <a:p/>
        </p:txBody>
      </p:sp>
      <p:sp>
        <p:nvSpPr>
          <p:cNvPr id="2032" name="Google Shape;2032;p111"/>
          <p:cNvSpPr/>
          <p:nvPr/>
        </p:nvSpPr>
        <p:spPr>
          <a:xfrm>
            <a:off x="1010743" y="4789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1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1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11"/>
          <p:cNvSpPr/>
          <p:nvPr/>
        </p:nvSpPr>
        <p:spPr>
          <a:xfrm>
            <a:off x="701306" y="4597993"/>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11"/>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11"/>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11"/>
          <p:cNvSpPr/>
          <p:nvPr/>
        </p:nvSpPr>
        <p:spPr>
          <a:xfrm>
            <a:off x="380067" y="20118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1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1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11"/>
          <p:cNvSpPr/>
          <p:nvPr/>
        </p:nvSpPr>
        <p:spPr>
          <a:xfrm>
            <a:off x="488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11"/>
          <p:cNvSpPr txBox="1"/>
          <p:nvPr>
            <p:ph idx="5" type="subTitle"/>
          </p:nvPr>
        </p:nvSpPr>
        <p:spPr>
          <a:xfrm>
            <a:off x="3826800" y="2086351"/>
            <a:ext cx="1490400" cy="2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2043" name="Google Shape;2043;p111"/>
          <p:cNvSpPr txBox="1"/>
          <p:nvPr>
            <p:ph idx="6" type="subTitle"/>
          </p:nvPr>
        </p:nvSpPr>
        <p:spPr>
          <a:xfrm>
            <a:off x="5700650" y="3826576"/>
            <a:ext cx="1490400" cy="2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600">
                <a:solidFill>
                  <a:schemeClr val="accent4"/>
                </a:solidFill>
              </a:defRPr>
            </a:lvl1pPr>
            <a:lvl2pPr lvl="1" algn="ctr">
              <a:lnSpc>
                <a:spcPct val="100000"/>
              </a:lnSpc>
              <a:spcBef>
                <a:spcPts val="0"/>
              </a:spcBef>
              <a:spcAft>
                <a:spcPts val="0"/>
              </a:spcAft>
              <a:buSzPts val="1400"/>
              <a:buNone/>
              <a:defRPr b="1">
                <a:solidFill>
                  <a:schemeClr val="accent4"/>
                </a:solidFill>
              </a:defRPr>
            </a:lvl2pPr>
            <a:lvl3pPr lvl="2" algn="ctr">
              <a:lnSpc>
                <a:spcPct val="100000"/>
              </a:lnSpc>
              <a:spcBef>
                <a:spcPts val="0"/>
              </a:spcBef>
              <a:spcAft>
                <a:spcPts val="0"/>
              </a:spcAft>
              <a:buSzPts val="1400"/>
              <a:buNone/>
              <a:defRPr b="1">
                <a:solidFill>
                  <a:schemeClr val="accent4"/>
                </a:solidFill>
              </a:defRPr>
            </a:lvl3pPr>
            <a:lvl4pPr lvl="3" algn="ctr">
              <a:lnSpc>
                <a:spcPct val="100000"/>
              </a:lnSpc>
              <a:spcBef>
                <a:spcPts val="0"/>
              </a:spcBef>
              <a:spcAft>
                <a:spcPts val="0"/>
              </a:spcAft>
              <a:buSzPts val="1400"/>
              <a:buNone/>
              <a:defRPr b="1">
                <a:solidFill>
                  <a:schemeClr val="accent4"/>
                </a:solidFill>
              </a:defRPr>
            </a:lvl4pPr>
            <a:lvl5pPr lvl="4" algn="ctr">
              <a:lnSpc>
                <a:spcPct val="100000"/>
              </a:lnSpc>
              <a:spcBef>
                <a:spcPts val="0"/>
              </a:spcBef>
              <a:spcAft>
                <a:spcPts val="0"/>
              </a:spcAft>
              <a:buSzPts val="1400"/>
              <a:buNone/>
              <a:defRPr b="1">
                <a:solidFill>
                  <a:schemeClr val="accent4"/>
                </a:solidFill>
              </a:defRPr>
            </a:lvl5pPr>
            <a:lvl6pPr lvl="5" algn="ctr">
              <a:lnSpc>
                <a:spcPct val="100000"/>
              </a:lnSpc>
              <a:spcBef>
                <a:spcPts val="0"/>
              </a:spcBef>
              <a:spcAft>
                <a:spcPts val="0"/>
              </a:spcAft>
              <a:buSzPts val="1400"/>
              <a:buNone/>
              <a:defRPr b="1">
                <a:solidFill>
                  <a:schemeClr val="accent4"/>
                </a:solidFill>
              </a:defRPr>
            </a:lvl6pPr>
            <a:lvl7pPr lvl="6" algn="ctr">
              <a:lnSpc>
                <a:spcPct val="100000"/>
              </a:lnSpc>
              <a:spcBef>
                <a:spcPts val="0"/>
              </a:spcBef>
              <a:spcAft>
                <a:spcPts val="0"/>
              </a:spcAft>
              <a:buSzPts val="1400"/>
              <a:buNone/>
              <a:defRPr b="1">
                <a:solidFill>
                  <a:schemeClr val="accent4"/>
                </a:solidFill>
              </a:defRPr>
            </a:lvl7pPr>
            <a:lvl8pPr lvl="7" algn="ctr">
              <a:lnSpc>
                <a:spcPct val="100000"/>
              </a:lnSpc>
              <a:spcBef>
                <a:spcPts val="0"/>
              </a:spcBef>
              <a:spcAft>
                <a:spcPts val="0"/>
              </a:spcAft>
              <a:buSzPts val="1400"/>
              <a:buNone/>
              <a:defRPr b="1">
                <a:solidFill>
                  <a:schemeClr val="accent4"/>
                </a:solidFill>
              </a:defRPr>
            </a:lvl8pPr>
            <a:lvl9pPr lvl="8" algn="ctr">
              <a:lnSpc>
                <a:spcPct val="100000"/>
              </a:lnSpc>
              <a:spcBef>
                <a:spcPts val="0"/>
              </a:spcBef>
              <a:spcAft>
                <a:spcPts val="0"/>
              </a:spcAft>
              <a:buSzPts val="1400"/>
              <a:buNone/>
              <a:defRPr b="1">
                <a:solidFill>
                  <a:schemeClr val="accent4"/>
                </a:solidFill>
              </a:defRPr>
            </a:lvl9pPr>
          </a:lstStyle>
          <a:p/>
        </p:txBody>
      </p:sp>
      <p:sp>
        <p:nvSpPr>
          <p:cNvPr id="2044" name="Google Shape;2044;p111"/>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2045" name="Shape 2045"/>
        <p:cNvGrpSpPr/>
        <p:nvPr/>
      </p:nvGrpSpPr>
      <p:grpSpPr>
        <a:xfrm>
          <a:off x="0" y="0"/>
          <a:ext cx="0" cy="0"/>
          <a:chOff x="0" y="0"/>
          <a:chExt cx="0" cy="0"/>
        </a:xfrm>
      </p:grpSpPr>
      <p:sp>
        <p:nvSpPr>
          <p:cNvPr id="2046" name="Google Shape;2046;p11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1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1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1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1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1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1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1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1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1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1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12"/>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12"/>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1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1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12"/>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solidFill>
          <a:schemeClr val="accent4"/>
        </a:solidFill>
      </p:bgPr>
    </p:bg>
    <p:spTree>
      <p:nvGrpSpPr>
        <p:cNvPr id="2062" name="Shape 2062"/>
        <p:cNvGrpSpPr/>
        <p:nvPr/>
      </p:nvGrpSpPr>
      <p:grpSpPr>
        <a:xfrm>
          <a:off x="0" y="0"/>
          <a:ext cx="0" cy="0"/>
          <a:chOff x="0" y="0"/>
          <a:chExt cx="0" cy="0"/>
        </a:xfrm>
      </p:grpSpPr>
      <p:sp>
        <p:nvSpPr>
          <p:cNvPr id="2063" name="Google Shape;2063;p11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1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1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1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1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1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13"/>
          <p:cNvSpPr/>
          <p:nvPr/>
        </p:nvSpPr>
        <p:spPr>
          <a:xfrm>
            <a:off x="1015059" y="4588538"/>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13"/>
          <p:cNvSpPr/>
          <p:nvPr/>
        </p:nvSpPr>
        <p:spPr>
          <a:xfrm>
            <a:off x="6293793" y="48171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13"/>
          <p:cNvSpPr/>
          <p:nvPr/>
        </p:nvSpPr>
        <p:spPr>
          <a:xfrm>
            <a:off x="412367" y="39963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13"/>
          <p:cNvSpPr/>
          <p:nvPr/>
        </p:nvSpPr>
        <p:spPr>
          <a:xfrm>
            <a:off x="1853217" y="13602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13"/>
          <p:cNvSpPr/>
          <p:nvPr/>
        </p:nvSpPr>
        <p:spPr>
          <a:xfrm>
            <a:off x="412367" y="19511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13"/>
          <p:cNvSpPr/>
          <p:nvPr/>
        </p:nvSpPr>
        <p:spPr>
          <a:xfrm>
            <a:off x="2084154"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13"/>
          <p:cNvSpPr/>
          <p:nvPr/>
        </p:nvSpPr>
        <p:spPr>
          <a:xfrm>
            <a:off x="5794242" y="45467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13"/>
          <p:cNvSpPr/>
          <p:nvPr/>
        </p:nvSpPr>
        <p:spPr>
          <a:xfrm>
            <a:off x="751211" y="13045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113"/>
          <p:cNvSpPr/>
          <p:nvPr/>
        </p:nvSpPr>
        <p:spPr>
          <a:xfrm>
            <a:off x="3119625" y="2501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113"/>
          <p:cNvSpPr/>
          <p:nvPr/>
        </p:nvSpPr>
        <p:spPr>
          <a:xfrm>
            <a:off x="6293798" y="138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13"/>
          <p:cNvSpPr/>
          <p:nvPr/>
        </p:nvSpPr>
        <p:spPr>
          <a:xfrm>
            <a:off x="5501968" y="2214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13"/>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2800"/>
              <a:buNone/>
              <a:defRPr b="1">
                <a:solidFill>
                  <a:schemeClr val="accent4"/>
                </a:solidFill>
              </a:defRPr>
            </a:lvl1pPr>
            <a:lvl2pPr lvl="1" algn="l">
              <a:lnSpc>
                <a:spcPct val="100000"/>
              </a:lnSpc>
              <a:spcBef>
                <a:spcPts val="0"/>
              </a:spcBef>
              <a:spcAft>
                <a:spcPts val="0"/>
              </a:spcAft>
              <a:buClr>
                <a:schemeClr val="accent4"/>
              </a:buClr>
              <a:buSzPts val="2800"/>
              <a:buNone/>
              <a:defRPr>
                <a:solidFill>
                  <a:schemeClr val="accent4"/>
                </a:solidFill>
              </a:defRPr>
            </a:lvl2pPr>
            <a:lvl3pPr lvl="2" algn="l">
              <a:lnSpc>
                <a:spcPct val="100000"/>
              </a:lnSpc>
              <a:spcBef>
                <a:spcPts val="0"/>
              </a:spcBef>
              <a:spcAft>
                <a:spcPts val="0"/>
              </a:spcAft>
              <a:buClr>
                <a:schemeClr val="accent4"/>
              </a:buClr>
              <a:buSzPts val="2800"/>
              <a:buNone/>
              <a:defRPr>
                <a:solidFill>
                  <a:schemeClr val="accent4"/>
                </a:solidFill>
              </a:defRPr>
            </a:lvl3pPr>
            <a:lvl4pPr lvl="3" algn="l">
              <a:lnSpc>
                <a:spcPct val="100000"/>
              </a:lnSpc>
              <a:spcBef>
                <a:spcPts val="0"/>
              </a:spcBef>
              <a:spcAft>
                <a:spcPts val="0"/>
              </a:spcAft>
              <a:buClr>
                <a:schemeClr val="accent4"/>
              </a:buClr>
              <a:buSzPts val="2800"/>
              <a:buNone/>
              <a:defRPr>
                <a:solidFill>
                  <a:schemeClr val="accent4"/>
                </a:solidFill>
              </a:defRPr>
            </a:lvl4pPr>
            <a:lvl5pPr lvl="4" algn="l">
              <a:lnSpc>
                <a:spcPct val="100000"/>
              </a:lnSpc>
              <a:spcBef>
                <a:spcPts val="0"/>
              </a:spcBef>
              <a:spcAft>
                <a:spcPts val="0"/>
              </a:spcAft>
              <a:buClr>
                <a:schemeClr val="accent4"/>
              </a:buClr>
              <a:buSzPts val="2800"/>
              <a:buNone/>
              <a:defRPr>
                <a:solidFill>
                  <a:schemeClr val="accent4"/>
                </a:solidFill>
              </a:defRPr>
            </a:lvl5pPr>
            <a:lvl6pPr lvl="5" algn="l">
              <a:lnSpc>
                <a:spcPct val="100000"/>
              </a:lnSpc>
              <a:spcBef>
                <a:spcPts val="0"/>
              </a:spcBef>
              <a:spcAft>
                <a:spcPts val="0"/>
              </a:spcAft>
              <a:buClr>
                <a:schemeClr val="accent4"/>
              </a:buClr>
              <a:buSzPts val="2800"/>
              <a:buNone/>
              <a:defRPr>
                <a:solidFill>
                  <a:schemeClr val="accent4"/>
                </a:solidFill>
              </a:defRPr>
            </a:lvl6pPr>
            <a:lvl7pPr lvl="6" algn="l">
              <a:lnSpc>
                <a:spcPct val="100000"/>
              </a:lnSpc>
              <a:spcBef>
                <a:spcPts val="0"/>
              </a:spcBef>
              <a:spcAft>
                <a:spcPts val="0"/>
              </a:spcAft>
              <a:buClr>
                <a:schemeClr val="accent4"/>
              </a:buClr>
              <a:buSzPts val="2800"/>
              <a:buNone/>
              <a:defRPr>
                <a:solidFill>
                  <a:schemeClr val="accent4"/>
                </a:solidFill>
              </a:defRPr>
            </a:lvl7pPr>
            <a:lvl8pPr lvl="7" algn="l">
              <a:lnSpc>
                <a:spcPct val="100000"/>
              </a:lnSpc>
              <a:spcBef>
                <a:spcPts val="0"/>
              </a:spcBef>
              <a:spcAft>
                <a:spcPts val="0"/>
              </a:spcAft>
              <a:buClr>
                <a:schemeClr val="accent4"/>
              </a:buClr>
              <a:buSzPts val="2800"/>
              <a:buNone/>
              <a:defRPr>
                <a:solidFill>
                  <a:schemeClr val="accent4"/>
                </a:solidFill>
              </a:defRPr>
            </a:lvl8pPr>
            <a:lvl9pPr lvl="8" algn="l">
              <a:lnSpc>
                <a:spcPct val="100000"/>
              </a:lnSpc>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13">
    <p:bg>
      <p:bgPr>
        <a:solidFill>
          <a:schemeClr val="accent2"/>
        </a:solidFill>
      </p:bgPr>
    </p:bg>
    <p:spTree>
      <p:nvGrpSpPr>
        <p:cNvPr id="2081" name="Shape 2081"/>
        <p:cNvGrpSpPr/>
        <p:nvPr/>
      </p:nvGrpSpPr>
      <p:grpSpPr>
        <a:xfrm>
          <a:off x="0" y="0"/>
          <a:ext cx="0" cy="0"/>
          <a:chOff x="0" y="0"/>
          <a:chExt cx="0" cy="0"/>
        </a:xfrm>
      </p:grpSpPr>
      <p:sp>
        <p:nvSpPr>
          <p:cNvPr id="2082" name="Google Shape;2082;p11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1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1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1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1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1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1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1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1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1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1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1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1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14"/>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14"/>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14"/>
          <p:cNvSpPr txBox="1"/>
          <p:nvPr>
            <p:ph idx="1" type="subTitle"/>
          </p:nvPr>
        </p:nvSpPr>
        <p:spPr>
          <a:xfrm>
            <a:off x="2895725"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098" name="Google Shape;2098;p114"/>
          <p:cNvSpPr txBox="1"/>
          <p:nvPr>
            <p:ph idx="2" type="subTitle"/>
          </p:nvPr>
        </p:nvSpPr>
        <p:spPr>
          <a:xfrm>
            <a:off x="973313"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099" name="Google Shape;2099;p114"/>
          <p:cNvSpPr txBox="1"/>
          <p:nvPr>
            <p:ph idx="3" type="subTitle"/>
          </p:nvPr>
        </p:nvSpPr>
        <p:spPr>
          <a:xfrm>
            <a:off x="2895725"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00" name="Google Shape;2100;p114"/>
          <p:cNvSpPr txBox="1"/>
          <p:nvPr>
            <p:ph idx="4" type="subTitle"/>
          </p:nvPr>
        </p:nvSpPr>
        <p:spPr>
          <a:xfrm>
            <a:off x="973313"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01" name="Google Shape;2101;p114"/>
          <p:cNvSpPr txBox="1"/>
          <p:nvPr>
            <p:ph type="title"/>
          </p:nvPr>
        </p:nvSpPr>
        <p:spPr>
          <a:xfrm>
            <a:off x="3205625"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02" name="Google Shape;2102;p114"/>
          <p:cNvSpPr txBox="1"/>
          <p:nvPr>
            <p:ph idx="5" type="title"/>
          </p:nvPr>
        </p:nvSpPr>
        <p:spPr>
          <a:xfrm>
            <a:off x="1283325"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800"/>
              <a:buNone/>
              <a:defRPr b="1" sz="18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2103" name="Google Shape;2103;p114"/>
          <p:cNvSpPr txBox="1"/>
          <p:nvPr>
            <p:ph idx="6" type="title"/>
          </p:nvPr>
        </p:nvSpPr>
        <p:spPr>
          <a:xfrm>
            <a:off x="3205625"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1800"/>
              <a:buNone/>
              <a:defRPr b="1" sz="1800">
                <a:solidFill>
                  <a:schemeClr val="accent3"/>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2104" name="Google Shape;2104;p114"/>
          <p:cNvSpPr txBox="1"/>
          <p:nvPr>
            <p:ph idx="7" type="title"/>
          </p:nvPr>
        </p:nvSpPr>
        <p:spPr>
          <a:xfrm>
            <a:off x="1283325"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1800"/>
              <a:buNone/>
              <a:defRPr b="1" sz="18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2105" name="Google Shape;2105;p114"/>
          <p:cNvSpPr txBox="1"/>
          <p:nvPr>
            <p:ph idx="8"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9">
  <p:cSld name="CUSTOM_13_1">
    <p:bg>
      <p:bgPr>
        <a:solidFill>
          <a:schemeClr val="accent3"/>
        </a:solidFill>
      </p:bgPr>
    </p:bg>
    <p:spTree>
      <p:nvGrpSpPr>
        <p:cNvPr id="2106" name="Shape 2106"/>
        <p:cNvGrpSpPr/>
        <p:nvPr/>
      </p:nvGrpSpPr>
      <p:grpSpPr>
        <a:xfrm>
          <a:off x="0" y="0"/>
          <a:ext cx="0" cy="0"/>
          <a:chOff x="0" y="0"/>
          <a:chExt cx="0" cy="0"/>
        </a:xfrm>
      </p:grpSpPr>
      <p:sp>
        <p:nvSpPr>
          <p:cNvPr id="2107" name="Google Shape;2107;p11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1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1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1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1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1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1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15"/>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1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15"/>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1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1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15"/>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15"/>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15"/>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15"/>
          <p:cNvSpPr txBox="1"/>
          <p:nvPr>
            <p:ph type="title"/>
          </p:nvPr>
        </p:nvSpPr>
        <p:spPr>
          <a:xfrm>
            <a:off x="1540300" y="543900"/>
            <a:ext cx="64830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800"/>
              <a:buNone/>
              <a:defRPr b="1">
                <a:solidFill>
                  <a:schemeClr val="accent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23" name="Google Shape;2123;p115"/>
          <p:cNvSpPr txBox="1"/>
          <p:nvPr>
            <p:ph idx="1" type="subTitle"/>
          </p:nvPr>
        </p:nvSpPr>
        <p:spPr>
          <a:xfrm>
            <a:off x="6498076"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24" name="Google Shape;2124;p115"/>
          <p:cNvSpPr txBox="1"/>
          <p:nvPr>
            <p:ph idx="2" type="subTitle"/>
          </p:nvPr>
        </p:nvSpPr>
        <p:spPr>
          <a:xfrm>
            <a:off x="6807976"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3"/>
                </a:solidFill>
              </a:defRPr>
            </a:lvl1pPr>
            <a:lvl2pPr lvl="1" algn="l">
              <a:lnSpc>
                <a:spcPct val="100000"/>
              </a:lnSpc>
              <a:spcBef>
                <a:spcPts val="0"/>
              </a:spcBef>
              <a:spcAft>
                <a:spcPts val="0"/>
              </a:spcAft>
              <a:buSzPts val="1400"/>
              <a:buNone/>
              <a:defRPr b="1">
                <a:solidFill>
                  <a:schemeClr val="accent1"/>
                </a:solidFill>
              </a:defRPr>
            </a:lvl2pPr>
            <a:lvl3pPr lvl="2" algn="l">
              <a:lnSpc>
                <a:spcPct val="100000"/>
              </a:lnSpc>
              <a:spcBef>
                <a:spcPts val="0"/>
              </a:spcBef>
              <a:spcAft>
                <a:spcPts val="0"/>
              </a:spcAft>
              <a:buSzPts val="1400"/>
              <a:buNone/>
              <a:defRPr b="1">
                <a:solidFill>
                  <a:schemeClr val="accent1"/>
                </a:solidFill>
              </a:defRPr>
            </a:lvl3pPr>
            <a:lvl4pPr lvl="3" algn="l">
              <a:lnSpc>
                <a:spcPct val="100000"/>
              </a:lnSpc>
              <a:spcBef>
                <a:spcPts val="0"/>
              </a:spcBef>
              <a:spcAft>
                <a:spcPts val="0"/>
              </a:spcAft>
              <a:buSzPts val="1400"/>
              <a:buNone/>
              <a:defRPr b="1">
                <a:solidFill>
                  <a:schemeClr val="accent1"/>
                </a:solidFill>
              </a:defRPr>
            </a:lvl4pPr>
            <a:lvl5pPr lvl="4" algn="l">
              <a:lnSpc>
                <a:spcPct val="100000"/>
              </a:lnSpc>
              <a:spcBef>
                <a:spcPts val="0"/>
              </a:spcBef>
              <a:spcAft>
                <a:spcPts val="0"/>
              </a:spcAft>
              <a:buSzPts val="1400"/>
              <a:buNone/>
              <a:defRPr b="1">
                <a:solidFill>
                  <a:schemeClr val="accent1"/>
                </a:solidFill>
              </a:defRPr>
            </a:lvl5pPr>
            <a:lvl6pPr lvl="5" algn="l">
              <a:lnSpc>
                <a:spcPct val="100000"/>
              </a:lnSpc>
              <a:spcBef>
                <a:spcPts val="0"/>
              </a:spcBef>
              <a:spcAft>
                <a:spcPts val="0"/>
              </a:spcAft>
              <a:buSzPts val="1400"/>
              <a:buNone/>
              <a:defRPr b="1">
                <a:solidFill>
                  <a:schemeClr val="accent1"/>
                </a:solidFill>
              </a:defRPr>
            </a:lvl6pPr>
            <a:lvl7pPr lvl="6" algn="l">
              <a:lnSpc>
                <a:spcPct val="100000"/>
              </a:lnSpc>
              <a:spcBef>
                <a:spcPts val="0"/>
              </a:spcBef>
              <a:spcAft>
                <a:spcPts val="0"/>
              </a:spcAft>
              <a:buSzPts val="1400"/>
              <a:buNone/>
              <a:defRPr b="1">
                <a:solidFill>
                  <a:schemeClr val="accent1"/>
                </a:solidFill>
              </a:defRPr>
            </a:lvl7pPr>
            <a:lvl8pPr lvl="7" algn="l">
              <a:lnSpc>
                <a:spcPct val="100000"/>
              </a:lnSpc>
              <a:spcBef>
                <a:spcPts val="0"/>
              </a:spcBef>
              <a:spcAft>
                <a:spcPts val="0"/>
              </a:spcAft>
              <a:buSzPts val="1400"/>
              <a:buNone/>
              <a:defRPr b="1">
                <a:solidFill>
                  <a:schemeClr val="accent1"/>
                </a:solidFill>
              </a:defRPr>
            </a:lvl8pPr>
            <a:lvl9pPr lvl="8" algn="l">
              <a:lnSpc>
                <a:spcPct val="100000"/>
              </a:lnSpc>
              <a:spcBef>
                <a:spcPts val="0"/>
              </a:spcBef>
              <a:spcAft>
                <a:spcPts val="0"/>
              </a:spcAft>
              <a:buSzPts val="1400"/>
              <a:buNone/>
              <a:defRPr b="1">
                <a:solidFill>
                  <a:schemeClr val="accent1"/>
                </a:solidFill>
              </a:defRPr>
            </a:lvl9pPr>
          </a:lstStyle>
          <a:p/>
        </p:txBody>
      </p:sp>
      <p:sp>
        <p:nvSpPr>
          <p:cNvPr id="2125" name="Google Shape;2125;p115"/>
          <p:cNvSpPr txBox="1"/>
          <p:nvPr>
            <p:ph idx="3" type="subTitle"/>
          </p:nvPr>
        </p:nvSpPr>
        <p:spPr>
          <a:xfrm>
            <a:off x="4575664" y="210982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26" name="Google Shape;2126;p115"/>
          <p:cNvSpPr txBox="1"/>
          <p:nvPr>
            <p:ph idx="4" type="subTitle"/>
          </p:nvPr>
        </p:nvSpPr>
        <p:spPr>
          <a:xfrm>
            <a:off x="4885674" y="182055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0"/>
              </a:spcBef>
              <a:spcAft>
                <a:spcPts val="0"/>
              </a:spcAft>
              <a:buSzPts val="1400"/>
              <a:buNone/>
              <a:defRPr b="1">
                <a:solidFill>
                  <a:schemeClr val="accent2"/>
                </a:solidFill>
              </a:defRPr>
            </a:lvl2pPr>
            <a:lvl3pPr lvl="2" algn="l">
              <a:lnSpc>
                <a:spcPct val="100000"/>
              </a:lnSpc>
              <a:spcBef>
                <a:spcPts val="0"/>
              </a:spcBef>
              <a:spcAft>
                <a:spcPts val="0"/>
              </a:spcAft>
              <a:buSzPts val="1400"/>
              <a:buNone/>
              <a:defRPr b="1">
                <a:solidFill>
                  <a:schemeClr val="accent2"/>
                </a:solidFill>
              </a:defRPr>
            </a:lvl3pPr>
            <a:lvl4pPr lvl="3" algn="l">
              <a:lnSpc>
                <a:spcPct val="100000"/>
              </a:lnSpc>
              <a:spcBef>
                <a:spcPts val="0"/>
              </a:spcBef>
              <a:spcAft>
                <a:spcPts val="0"/>
              </a:spcAft>
              <a:buSzPts val="1400"/>
              <a:buNone/>
              <a:defRPr b="1">
                <a:solidFill>
                  <a:schemeClr val="accent2"/>
                </a:solidFill>
              </a:defRPr>
            </a:lvl4pPr>
            <a:lvl5pPr lvl="4" algn="l">
              <a:lnSpc>
                <a:spcPct val="100000"/>
              </a:lnSpc>
              <a:spcBef>
                <a:spcPts val="0"/>
              </a:spcBef>
              <a:spcAft>
                <a:spcPts val="0"/>
              </a:spcAft>
              <a:buSzPts val="1400"/>
              <a:buNone/>
              <a:defRPr b="1">
                <a:solidFill>
                  <a:schemeClr val="accent2"/>
                </a:solidFill>
              </a:defRPr>
            </a:lvl5pPr>
            <a:lvl6pPr lvl="5" algn="l">
              <a:lnSpc>
                <a:spcPct val="100000"/>
              </a:lnSpc>
              <a:spcBef>
                <a:spcPts val="0"/>
              </a:spcBef>
              <a:spcAft>
                <a:spcPts val="0"/>
              </a:spcAft>
              <a:buSzPts val="1400"/>
              <a:buNone/>
              <a:defRPr b="1">
                <a:solidFill>
                  <a:schemeClr val="accent2"/>
                </a:solidFill>
              </a:defRPr>
            </a:lvl6pPr>
            <a:lvl7pPr lvl="6" algn="l">
              <a:lnSpc>
                <a:spcPct val="100000"/>
              </a:lnSpc>
              <a:spcBef>
                <a:spcPts val="0"/>
              </a:spcBef>
              <a:spcAft>
                <a:spcPts val="0"/>
              </a:spcAft>
              <a:buSzPts val="1400"/>
              <a:buNone/>
              <a:defRPr b="1">
                <a:solidFill>
                  <a:schemeClr val="accent2"/>
                </a:solidFill>
              </a:defRPr>
            </a:lvl7pPr>
            <a:lvl8pPr lvl="7" algn="l">
              <a:lnSpc>
                <a:spcPct val="100000"/>
              </a:lnSpc>
              <a:spcBef>
                <a:spcPts val="0"/>
              </a:spcBef>
              <a:spcAft>
                <a:spcPts val="0"/>
              </a:spcAft>
              <a:buSzPts val="1400"/>
              <a:buNone/>
              <a:defRPr b="1">
                <a:solidFill>
                  <a:schemeClr val="accent2"/>
                </a:solidFill>
              </a:defRPr>
            </a:lvl8pPr>
            <a:lvl9pPr lvl="8" algn="l">
              <a:lnSpc>
                <a:spcPct val="100000"/>
              </a:lnSpc>
              <a:spcBef>
                <a:spcPts val="0"/>
              </a:spcBef>
              <a:spcAft>
                <a:spcPts val="0"/>
              </a:spcAft>
              <a:buSzPts val="1400"/>
              <a:buNone/>
              <a:defRPr b="1">
                <a:solidFill>
                  <a:schemeClr val="accent2"/>
                </a:solidFill>
              </a:defRPr>
            </a:lvl9pPr>
          </a:lstStyle>
          <a:p/>
        </p:txBody>
      </p:sp>
      <p:sp>
        <p:nvSpPr>
          <p:cNvPr id="2127" name="Google Shape;2127;p115"/>
          <p:cNvSpPr txBox="1"/>
          <p:nvPr>
            <p:ph idx="5" type="subTitle"/>
          </p:nvPr>
        </p:nvSpPr>
        <p:spPr>
          <a:xfrm>
            <a:off x="6498076"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28" name="Google Shape;2128;p115"/>
          <p:cNvSpPr txBox="1"/>
          <p:nvPr>
            <p:ph idx="6" type="subTitle"/>
          </p:nvPr>
        </p:nvSpPr>
        <p:spPr>
          <a:xfrm>
            <a:off x="6807976"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4"/>
                </a:solidFill>
              </a:defRPr>
            </a:lvl1pPr>
            <a:lvl2pPr lvl="1" algn="l">
              <a:lnSpc>
                <a:spcPct val="100000"/>
              </a:lnSpc>
              <a:spcBef>
                <a:spcPts val="0"/>
              </a:spcBef>
              <a:spcAft>
                <a:spcPts val="0"/>
              </a:spcAft>
              <a:buSzPts val="1400"/>
              <a:buNone/>
              <a:defRPr b="1">
                <a:solidFill>
                  <a:schemeClr val="accent3"/>
                </a:solidFill>
              </a:defRPr>
            </a:lvl2pPr>
            <a:lvl3pPr lvl="2" algn="l">
              <a:lnSpc>
                <a:spcPct val="100000"/>
              </a:lnSpc>
              <a:spcBef>
                <a:spcPts val="0"/>
              </a:spcBef>
              <a:spcAft>
                <a:spcPts val="0"/>
              </a:spcAft>
              <a:buSzPts val="1400"/>
              <a:buNone/>
              <a:defRPr b="1">
                <a:solidFill>
                  <a:schemeClr val="accent3"/>
                </a:solidFill>
              </a:defRPr>
            </a:lvl3pPr>
            <a:lvl4pPr lvl="3" algn="l">
              <a:lnSpc>
                <a:spcPct val="100000"/>
              </a:lnSpc>
              <a:spcBef>
                <a:spcPts val="0"/>
              </a:spcBef>
              <a:spcAft>
                <a:spcPts val="0"/>
              </a:spcAft>
              <a:buSzPts val="1400"/>
              <a:buNone/>
              <a:defRPr b="1">
                <a:solidFill>
                  <a:schemeClr val="accent3"/>
                </a:solidFill>
              </a:defRPr>
            </a:lvl4pPr>
            <a:lvl5pPr lvl="4" algn="l">
              <a:lnSpc>
                <a:spcPct val="100000"/>
              </a:lnSpc>
              <a:spcBef>
                <a:spcPts val="0"/>
              </a:spcBef>
              <a:spcAft>
                <a:spcPts val="0"/>
              </a:spcAft>
              <a:buSzPts val="1400"/>
              <a:buNone/>
              <a:defRPr b="1">
                <a:solidFill>
                  <a:schemeClr val="accent3"/>
                </a:solidFill>
              </a:defRPr>
            </a:lvl5pPr>
            <a:lvl6pPr lvl="5" algn="l">
              <a:lnSpc>
                <a:spcPct val="100000"/>
              </a:lnSpc>
              <a:spcBef>
                <a:spcPts val="0"/>
              </a:spcBef>
              <a:spcAft>
                <a:spcPts val="0"/>
              </a:spcAft>
              <a:buSzPts val="1400"/>
              <a:buNone/>
              <a:defRPr b="1">
                <a:solidFill>
                  <a:schemeClr val="accent3"/>
                </a:solidFill>
              </a:defRPr>
            </a:lvl6pPr>
            <a:lvl7pPr lvl="6" algn="l">
              <a:lnSpc>
                <a:spcPct val="100000"/>
              </a:lnSpc>
              <a:spcBef>
                <a:spcPts val="0"/>
              </a:spcBef>
              <a:spcAft>
                <a:spcPts val="0"/>
              </a:spcAft>
              <a:buSzPts val="1400"/>
              <a:buNone/>
              <a:defRPr b="1">
                <a:solidFill>
                  <a:schemeClr val="accent3"/>
                </a:solidFill>
              </a:defRPr>
            </a:lvl7pPr>
            <a:lvl8pPr lvl="7" algn="l">
              <a:lnSpc>
                <a:spcPct val="100000"/>
              </a:lnSpc>
              <a:spcBef>
                <a:spcPts val="0"/>
              </a:spcBef>
              <a:spcAft>
                <a:spcPts val="0"/>
              </a:spcAft>
              <a:buSzPts val="1400"/>
              <a:buNone/>
              <a:defRPr b="1">
                <a:solidFill>
                  <a:schemeClr val="accent3"/>
                </a:solidFill>
              </a:defRPr>
            </a:lvl8pPr>
            <a:lvl9pPr lvl="8" algn="l">
              <a:lnSpc>
                <a:spcPct val="100000"/>
              </a:lnSpc>
              <a:spcBef>
                <a:spcPts val="0"/>
              </a:spcBef>
              <a:spcAft>
                <a:spcPts val="0"/>
              </a:spcAft>
              <a:buSzPts val="1400"/>
              <a:buNone/>
              <a:defRPr b="1">
                <a:solidFill>
                  <a:schemeClr val="accent3"/>
                </a:solidFill>
              </a:defRPr>
            </a:lvl9pPr>
          </a:lstStyle>
          <a:p/>
        </p:txBody>
      </p:sp>
      <p:sp>
        <p:nvSpPr>
          <p:cNvPr id="2129" name="Google Shape;2129;p115"/>
          <p:cNvSpPr txBox="1"/>
          <p:nvPr>
            <p:ph idx="7" type="subTitle"/>
          </p:nvPr>
        </p:nvSpPr>
        <p:spPr>
          <a:xfrm>
            <a:off x="4575664" y="3415775"/>
            <a:ext cx="18030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2130" name="Google Shape;2130;p115"/>
          <p:cNvSpPr txBox="1"/>
          <p:nvPr>
            <p:ph idx="8" type="subTitle"/>
          </p:nvPr>
        </p:nvSpPr>
        <p:spPr>
          <a:xfrm>
            <a:off x="4885674" y="3126500"/>
            <a:ext cx="1493100" cy="2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a:solidFill>
                  <a:schemeClr val="accent2"/>
                </a:solidFill>
              </a:defRPr>
            </a:lvl1pPr>
            <a:lvl2pPr lvl="1" algn="l">
              <a:lnSpc>
                <a:spcPct val="100000"/>
              </a:lnSpc>
              <a:spcBef>
                <a:spcPts val="0"/>
              </a:spcBef>
              <a:spcAft>
                <a:spcPts val="0"/>
              </a:spcAft>
              <a:buSzPts val="1400"/>
              <a:buNone/>
              <a:defRPr b="1">
                <a:solidFill>
                  <a:schemeClr val="accent4"/>
                </a:solidFill>
              </a:defRPr>
            </a:lvl2pPr>
            <a:lvl3pPr lvl="2" algn="l">
              <a:lnSpc>
                <a:spcPct val="100000"/>
              </a:lnSpc>
              <a:spcBef>
                <a:spcPts val="0"/>
              </a:spcBef>
              <a:spcAft>
                <a:spcPts val="0"/>
              </a:spcAft>
              <a:buSzPts val="1400"/>
              <a:buNone/>
              <a:defRPr b="1">
                <a:solidFill>
                  <a:schemeClr val="accent4"/>
                </a:solidFill>
              </a:defRPr>
            </a:lvl3pPr>
            <a:lvl4pPr lvl="3" algn="l">
              <a:lnSpc>
                <a:spcPct val="100000"/>
              </a:lnSpc>
              <a:spcBef>
                <a:spcPts val="0"/>
              </a:spcBef>
              <a:spcAft>
                <a:spcPts val="0"/>
              </a:spcAft>
              <a:buSzPts val="1400"/>
              <a:buNone/>
              <a:defRPr b="1">
                <a:solidFill>
                  <a:schemeClr val="accent4"/>
                </a:solidFill>
              </a:defRPr>
            </a:lvl4pPr>
            <a:lvl5pPr lvl="4" algn="l">
              <a:lnSpc>
                <a:spcPct val="100000"/>
              </a:lnSpc>
              <a:spcBef>
                <a:spcPts val="0"/>
              </a:spcBef>
              <a:spcAft>
                <a:spcPts val="0"/>
              </a:spcAft>
              <a:buSzPts val="1400"/>
              <a:buNone/>
              <a:defRPr b="1">
                <a:solidFill>
                  <a:schemeClr val="accent4"/>
                </a:solidFill>
              </a:defRPr>
            </a:lvl5pPr>
            <a:lvl6pPr lvl="5" algn="l">
              <a:lnSpc>
                <a:spcPct val="100000"/>
              </a:lnSpc>
              <a:spcBef>
                <a:spcPts val="0"/>
              </a:spcBef>
              <a:spcAft>
                <a:spcPts val="0"/>
              </a:spcAft>
              <a:buSzPts val="1400"/>
              <a:buNone/>
              <a:defRPr b="1">
                <a:solidFill>
                  <a:schemeClr val="accent4"/>
                </a:solidFill>
              </a:defRPr>
            </a:lvl6pPr>
            <a:lvl7pPr lvl="6" algn="l">
              <a:lnSpc>
                <a:spcPct val="100000"/>
              </a:lnSpc>
              <a:spcBef>
                <a:spcPts val="0"/>
              </a:spcBef>
              <a:spcAft>
                <a:spcPts val="0"/>
              </a:spcAft>
              <a:buSzPts val="1400"/>
              <a:buNone/>
              <a:defRPr b="1">
                <a:solidFill>
                  <a:schemeClr val="accent4"/>
                </a:solidFill>
              </a:defRPr>
            </a:lvl7pPr>
            <a:lvl8pPr lvl="7" algn="l">
              <a:lnSpc>
                <a:spcPct val="100000"/>
              </a:lnSpc>
              <a:spcBef>
                <a:spcPts val="0"/>
              </a:spcBef>
              <a:spcAft>
                <a:spcPts val="0"/>
              </a:spcAft>
              <a:buSzPts val="1400"/>
              <a:buNone/>
              <a:defRPr b="1">
                <a:solidFill>
                  <a:schemeClr val="accent4"/>
                </a:solidFill>
              </a:defRPr>
            </a:lvl8pPr>
            <a:lvl9pPr lvl="8" algn="l">
              <a:lnSpc>
                <a:spcPct val="100000"/>
              </a:lnSpc>
              <a:spcBef>
                <a:spcPts val="0"/>
              </a:spcBef>
              <a:spcAft>
                <a:spcPts val="0"/>
              </a:spcAft>
              <a:buSzPts val="1400"/>
              <a:buNone/>
              <a:defRPr b="1">
                <a:solidFill>
                  <a:schemeClr val="accent4"/>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58" Type="http://schemas.openxmlformats.org/officeDocument/2006/relationships/theme" Target="../theme/theme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1545312" y="541776"/>
            <a:ext cx="6483000" cy="475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Ubuntu"/>
              <a:buNone/>
              <a:defRPr b="1" i="0" sz="28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9pPr>
          </a:lstStyle>
          <a:p/>
        </p:txBody>
      </p:sp>
      <p:sp>
        <p:nvSpPr>
          <p:cNvPr id="7" name="Google Shape;7;p15"/>
          <p:cNvSpPr txBox="1"/>
          <p:nvPr>
            <p:ph idx="1" type="body"/>
          </p:nvPr>
        </p:nvSpPr>
        <p:spPr>
          <a:xfrm>
            <a:off x="506850" y="1152475"/>
            <a:ext cx="8325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Ubuntu"/>
              <a:buChar char="●"/>
              <a:defRPr b="0" i="0" sz="1800" u="none" cap="none" strike="noStrike">
                <a:solidFill>
                  <a:schemeClr val="dk1"/>
                </a:solidFill>
                <a:latin typeface="Ubuntu"/>
                <a:ea typeface="Ubuntu"/>
                <a:cs typeface="Ubuntu"/>
                <a:sym typeface="Ubuntu"/>
              </a:defRPr>
            </a:lvl1pPr>
            <a:lvl2pPr indent="-317500" lvl="1" marL="9144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2pPr>
            <a:lvl3pPr indent="-317500" lvl="2" marL="13716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3pPr>
            <a:lvl4pPr indent="-317500" lvl="3" marL="18288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4pPr>
            <a:lvl5pPr indent="-317500" lvl="4" marL="22860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5pPr>
            <a:lvl6pPr indent="-317500" lvl="5" marL="27432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6pPr>
            <a:lvl7pPr indent="-317500" lvl="6" marL="32004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7pPr>
            <a:lvl8pPr indent="-317500" lvl="7" marL="36576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8pPr>
            <a:lvl9pPr indent="-317500" lvl="8" marL="4114800" marR="0" rtl="0" algn="l">
              <a:lnSpc>
                <a:spcPct val="115000"/>
              </a:lnSpc>
              <a:spcBef>
                <a:spcPts val="1600"/>
              </a:spcBef>
              <a:spcAft>
                <a:spcPts val="1600"/>
              </a:spcAft>
              <a:buClr>
                <a:schemeClr val="dk1"/>
              </a:buClr>
              <a:buSzPts val="1400"/>
              <a:buFont typeface="Ubuntu"/>
              <a:buChar char="■"/>
              <a:defRPr b="0" i="0" sz="1400" u="none" cap="none" strike="noStrike">
                <a:solidFill>
                  <a:schemeClr val="dk1"/>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37" name="Shape 1237"/>
        <p:cNvGrpSpPr/>
        <p:nvPr/>
      </p:nvGrpSpPr>
      <p:grpSpPr>
        <a:xfrm>
          <a:off x="0" y="0"/>
          <a:ext cx="0" cy="0"/>
          <a:chOff x="0" y="0"/>
          <a:chExt cx="0" cy="0"/>
        </a:xfrm>
      </p:grpSpPr>
      <p:sp>
        <p:nvSpPr>
          <p:cNvPr id="1238" name="Google Shape;1238;p20"/>
          <p:cNvSpPr txBox="1"/>
          <p:nvPr>
            <p:ph type="title"/>
          </p:nvPr>
        </p:nvSpPr>
        <p:spPr>
          <a:xfrm>
            <a:off x="1545312" y="541776"/>
            <a:ext cx="6483000" cy="475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Ubuntu"/>
              <a:buNone/>
              <a:defRPr b="1" i="0" sz="28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chemeClr val="dk1"/>
              </a:buClr>
              <a:buSzPts val="2800"/>
              <a:buFont typeface="Ubuntu"/>
              <a:buNone/>
              <a:defRPr b="0" i="0" sz="2800" u="none" cap="none" strike="noStrike">
                <a:solidFill>
                  <a:schemeClr val="dk1"/>
                </a:solidFill>
                <a:latin typeface="Ubuntu"/>
                <a:ea typeface="Ubuntu"/>
                <a:cs typeface="Ubuntu"/>
                <a:sym typeface="Ubuntu"/>
              </a:defRPr>
            </a:lvl9pPr>
          </a:lstStyle>
          <a:p/>
        </p:txBody>
      </p:sp>
      <p:sp>
        <p:nvSpPr>
          <p:cNvPr id="1239" name="Google Shape;1239;p20"/>
          <p:cNvSpPr txBox="1"/>
          <p:nvPr>
            <p:ph idx="1" type="body"/>
          </p:nvPr>
        </p:nvSpPr>
        <p:spPr>
          <a:xfrm>
            <a:off x="506850" y="1152475"/>
            <a:ext cx="8325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Ubuntu"/>
              <a:buChar char="●"/>
              <a:defRPr b="0" i="0" sz="1800" u="none" cap="none" strike="noStrike">
                <a:solidFill>
                  <a:schemeClr val="dk1"/>
                </a:solidFill>
                <a:latin typeface="Ubuntu"/>
                <a:ea typeface="Ubuntu"/>
                <a:cs typeface="Ubuntu"/>
                <a:sym typeface="Ubuntu"/>
              </a:defRPr>
            </a:lvl1pPr>
            <a:lvl2pPr indent="-317500" lvl="1" marL="9144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2pPr>
            <a:lvl3pPr indent="-317500" lvl="2" marL="13716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3pPr>
            <a:lvl4pPr indent="-317500" lvl="3" marL="18288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4pPr>
            <a:lvl5pPr indent="-317500" lvl="4" marL="22860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5pPr>
            <a:lvl6pPr indent="-317500" lvl="5" marL="27432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6pPr>
            <a:lvl7pPr indent="-317500" lvl="6" marL="32004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7pPr>
            <a:lvl8pPr indent="-317500" lvl="7" marL="3657600" marR="0" rtl="0" algn="l">
              <a:lnSpc>
                <a:spcPct val="115000"/>
              </a:lnSpc>
              <a:spcBef>
                <a:spcPts val="16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8pPr>
            <a:lvl9pPr indent="-317500" lvl="8" marL="4114800" marR="0" rtl="0" algn="l">
              <a:lnSpc>
                <a:spcPct val="115000"/>
              </a:lnSpc>
              <a:spcBef>
                <a:spcPts val="1600"/>
              </a:spcBef>
              <a:spcAft>
                <a:spcPts val="1600"/>
              </a:spcAft>
              <a:buClr>
                <a:schemeClr val="dk1"/>
              </a:buClr>
              <a:buSzPts val="1400"/>
              <a:buFont typeface="Ubuntu"/>
              <a:buChar char="■"/>
              <a:defRPr b="0" i="0" sz="1400" u="none" cap="none" strike="noStrike">
                <a:solidFill>
                  <a:schemeClr val="dk1"/>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 id="2147483756" r:id="rId50"/>
    <p:sldLayoutId id="2147483757" r:id="rId51"/>
    <p:sldLayoutId id="2147483758" r:id="rId52"/>
    <p:sldLayoutId id="2147483759" r:id="rId53"/>
    <p:sldLayoutId id="2147483760" r:id="rId54"/>
    <p:sldLayoutId id="2147483761" r:id="rId55"/>
    <p:sldLayoutId id="2147483762" r:id="rId56"/>
    <p:sldLayoutId id="2147483763"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1.png"/><Relationship Id="rId9"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6.jpg"/><Relationship Id="rId7" Type="http://schemas.openxmlformats.org/officeDocument/2006/relationships/image" Target="../media/image4.jpg"/><Relationship Id="rId8" Type="http://schemas.openxmlformats.org/officeDocument/2006/relationships/image" Target="../media/image8.jpg"/><Relationship Id="rId10"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472" name="Shape 2472"/>
        <p:cNvGrpSpPr/>
        <p:nvPr/>
      </p:nvGrpSpPr>
      <p:grpSpPr>
        <a:xfrm>
          <a:off x="0" y="0"/>
          <a:ext cx="0" cy="0"/>
          <a:chOff x="0" y="0"/>
          <a:chExt cx="0" cy="0"/>
        </a:xfrm>
      </p:grpSpPr>
      <p:sp>
        <p:nvSpPr>
          <p:cNvPr id="2473" name="Google Shape;2473;p1"/>
          <p:cNvSpPr txBox="1"/>
          <p:nvPr>
            <p:ph type="ctrTitle"/>
          </p:nvPr>
        </p:nvSpPr>
        <p:spPr>
          <a:xfrm>
            <a:off x="713250" y="923623"/>
            <a:ext cx="7717500" cy="90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chemeClr val="accent1"/>
                </a:solidFill>
              </a:rPr>
              <a:t>M</a:t>
            </a:r>
            <a:r>
              <a:rPr lang="en">
                <a:solidFill>
                  <a:schemeClr val="accent4"/>
                </a:solidFill>
              </a:rPr>
              <a:t>a</a:t>
            </a:r>
            <a:r>
              <a:rPr lang="en">
                <a:solidFill>
                  <a:schemeClr val="accent3"/>
                </a:solidFill>
              </a:rPr>
              <a:t>c</a:t>
            </a:r>
            <a:r>
              <a:rPr lang="en">
                <a:solidFill>
                  <a:schemeClr val="accent1"/>
                </a:solidFill>
              </a:rPr>
              <a:t>h</a:t>
            </a:r>
            <a:r>
              <a:rPr lang="en">
                <a:solidFill>
                  <a:schemeClr val="accent2"/>
                </a:solidFill>
              </a:rPr>
              <a:t>i</a:t>
            </a:r>
            <a:r>
              <a:rPr lang="en">
                <a:solidFill>
                  <a:schemeClr val="accent4"/>
                </a:solidFill>
              </a:rPr>
              <a:t>n</a:t>
            </a:r>
            <a:r>
              <a:rPr lang="en">
                <a:solidFill>
                  <a:schemeClr val="accent1"/>
                </a:solidFill>
              </a:rPr>
              <a:t>e</a:t>
            </a:r>
            <a:r>
              <a:rPr lang="en"/>
              <a:t> </a:t>
            </a:r>
            <a:r>
              <a:rPr lang="en">
                <a:solidFill>
                  <a:schemeClr val="accent1"/>
                </a:solidFill>
              </a:rPr>
              <a:t>L</a:t>
            </a:r>
            <a:r>
              <a:rPr lang="en">
                <a:solidFill>
                  <a:schemeClr val="accent2"/>
                </a:solidFill>
              </a:rPr>
              <a:t>e</a:t>
            </a:r>
            <a:r>
              <a:rPr lang="en">
                <a:solidFill>
                  <a:schemeClr val="accent3"/>
                </a:solidFill>
              </a:rPr>
              <a:t>a</a:t>
            </a:r>
            <a:r>
              <a:rPr lang="en">
                <a:solidFill>
                  <a:schemeClr val="accent4"/>
                </a:solidFill>
              </a:rPr>
              <a:t>r</a:t>
            </a:r>
            <a:r>
              <a:rPr lang="en">
                <a:solidFill>
                  <a:schemeClr val="accent2"/>
                </a:solidFill>
              </a:rPr>
              <a:t>n</a:t>
            </a:r>
            <a:r>
              <a:rPr lang="en">
                <a:solidFill>
                  <a:schemeClr val="accent1"/>
                </a:solidFill>
              </a:rPr>
              <a:t>i</a:t>
            </a:r>
            <a:r>
              <a:rPr lang="en">
                <a:solidFill>
                  <a:schemeClr val="accent3"/>
                </a:solidFill>
              </a:rPr>
              <a:t>n</a:t>
            </a:r>
            <a:r>
              <a:rPr lang="en">
                <a:solidFill>
                  <a:schemeClr val="accent4"/>
                </a:solidFill>
              </a:rPr>
              <a:t>g</a:t>
            </a:r>
            <a:r>
              <a:rPr lang="en"/>
              <a:t> </a:t>
            </a:r>
            <a:r>
              <a:rPr lang="en">
                <a:solidFill>
                  <a:schemeClr val="accent1"/>
                </a:solidFill>
              </a:rPr>
              <a:t>Fi</a:t>
            </a:r>
            <a:r>
              <a:rPr lang="en">
                <a:solidFill>
                  <a:schemeClr val="accent2"/>
                </a:solidFill>
              </a:rPr>
              <a:t>n</a:t>
            </a:r>
            <a:r>
              <a:rPr lang="en">
                <a:solidFill>
                  <a:schemeClr val="accent3"/>
                </a:solidFill>
              </a:rPr>
              <a:t>a</a:t>
            </a:r>
            <a:r>
              <a:rPr lang="en">
                <a:solidFill>
                  <a:schemeClr val="accent4"/>
                </a:solidFill>
              </a:rPr>
              <a:t>l </a:t>
            </a:r>
            <a:r>
              <a:rPr lang="en">
                <a:solidFill>
                  <a:schemeClr val="accent1"/>
                </a:solidFill>
              </a:rPr>
              <a:t>P</a:t>
            </a:r>
            <a:r>
              <a:rPr lang="en">
                <a:solidFill>
                  <a:schemeClr val="accent2"/>
                </a:solidFill>
              </a:rPr>
              <a:t>r</a:t>
            </a:r>
            <a:r>
              <a:rPr lang="en">
                <a:solidFill>
                  <a:schemeClr val="accent3"/>
                </a:solidFill>
              </a:rPr>
              <a:t>o</a:t>
            </a:r>
            <a:r>
              <a:rPr lang="en">
                <a:solidFill>
                  <a:schemeClr val="accent4"/>
                </a:solidFill>
              </a:rPr>
              <a:t>j</a:t>
            </a:r>
            <a:r>
              <a:rPr lang="en">
                <a:solidFill>
                  <a:schemeClr val="accent1"/>
                </a:solidFill>
              </a:rPr>
              <a:t>e</a:t>
            </a:r>
            <a:r>
              <a:rPr lang="en">
                <a:solidFill>
                  <a:schemeClr val="accent3"/>
                </a:solidFill>
              </a:rPr>
              <a:t>c</a:t>
            </a:r>
            <a:r>
              <a:rPr lang="en">
                <a:solidFill>
                  <a:schemeClr val="accent2"/>
                </a:solidFill>
              </a:rPr>
              <a:t>t</a:t>
            </a:r>
            <a:endParaRPr>
              <a:solidFill>
                <a:schemeClr val="accent2"/>
              </a:solidFill>
            </a:endParaRPr>
          </a:p>
        </p:txBody>
      </p:sp>
      <p:sp>
        <p:nvSpPr>
          <p:cNvPr id="2474" name="Google Shape;2474;p1"/>
          <p:cNvSpPr txBox="1"/>
          <p:nvPr>
            <p:ph idx="1" type="subTitle"/>
          </p:nvPr>
        </p:nvSpPr>
        <p:spPr>
          <a:xfrm>
            <a:off x="1884890" y="1904300"/>
            <a:ext cx="5373900" cy="52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Prediksi Harga Mobil</a:t>
            </a:r>
            <a:endParaRPr/>
          </a:p>
        </p:txBody>
      </p:sp>
      <p:cxnSp>
        <p:nvCxnSpPr>
          <p:cNvPr id="2475" name="Google Shape;2475;p1"/>
          <p:cNvCxnSpPr/>
          <p:nvPr/>
        </p:nvCxnSpPr>
        <p:spPr>
          <a:xfrm>
            <a:off x="6830425" y="1981262"/>
            <a:ext cx="0" cy="366600"/>
          </a:xfrm>
          <a:prstGeom prst="straightConnector1">
            <a:avLst/>
          </a:prstGeom>
          <a:noFill/>
          <a:ln cap="flat" cmpd="sng" w="9525">
            <a:solidFill>
              <a:schemeClr val="dk2"/>
            </a:solidFill>
            <a:prstDash val="solid"/>
            <a:round/>
            <a:headEnd len="sm" w="sm" type="none"/>
            <a:tailEnd len="sm" w="sm" type="none"/>
          </a:ln>
        </p:spPr>
      </p:cxnSp>
      <p:grpSp>
        <p:nvGrpSpPr>
          <p:cNvPr id="2476" name="Google Shape;2476;p1"/>
          <p:cNvGrpSpPr/>
          <p:nvPr/>
        </p:nvGrpSpPr>
        <p:grpSpPr>
          <a:xfrm>
            <a:off x="3711619" y="3403523"/>
            <a:ext cx="728276" cy="1390203"/>
            <a:chOff x="1731332" y="2182068"/>
            <a:chExt cx="954741" cy="2084574"/>
          </a:xfrm>
        </p:grpSpPr>
        <p:sp>
          <p:nvSpPr>
            <p:cNvPr id="2477" name="Google Shape;2477;p1"/>
            <p:cNvSpPr/>
            <p:nvPr/>
          </p:nvSpPr>
          <p:spPr>
            <a:xfrm flipH="1">
              <a:off x="2043304" y="2182068"/>
              <a:ext cx="481782" cy="506982"/>
            </a:xfrm>
            <a:custGeom>
              <a:rect b="b" l="l" r="r" t="t"/>
              <a:pathLst>
                <a:path extrusionOk="0" h="23619" w="22445">
                  <a:moveTo>
                    <a:pt x="13634" y="1"/>
                  </a:moveTo>
                  <a:cubicBezTo>
                    <a:pt x="10590" y="1"/>
                    <a:pt x="7903" y="1860"/>
                    <a:pt x="7691" y="5455"/>
                  </a:cubicBezTo>
                  <a:cubicBezTo>
                    <a:pt x="7445" y="9396"/>
                    <a:pt x="8622" y="9095"/>
                    <a:pt x="5365" y="10244"/>
                  </a:cubicBezTo>
                  <a:cubicBezTo>
                    <a:pt x="2135" y="11394"/>
                    <a:pt x="6569" y="15828"/>
                    <a:pt x="3367" y="16403"/>
                  </a:cubicBezTo>
                  <a:cubicBezTo>
                    <a:pt x="165" y="16950"/>
                    <a:pt x="0" y="21658"/>
                    <a:pt x="4051" y="22972"/>
                  </a:cubicBezTo>
                  <a:cubicBezTo>
                    <a:pt x="5389" y="23403"/>
                    <a:pt x="7702" y="23619"/>
                    <a:pt x="10226" y="23619"/>
                  </a:cubicBezTo>
                  <a:cubicBezTo>
                    <a:pt x="15397" y="23619"/>
                    <a:pt x="21456" y="22712"/>
                    <a:pt x="21842" y="20892"/>
                  </a:cubicBezTo>
                  <a:cubicBezTo>
                    <a:pt x="22444" y="18209"/>
                    <a:pt x="18530" y="14624"/>
                    <a:pt x="19570" y="12461"/>
                  </a:cubicBezTo>
                  <a:cubicBezTo>
                    <a:pt x="20583" y="10272"/>
                    <a:pt x="21733" y="4962"/>
                    <a:pt x="19598" y="3265"/>
                  </a:cubicBezTo>
                  <a:cubicBezTo>
                    <a:pt x="19598" y="3265"/>
                    <a:pt x="18366" y="227"/>
                    <a:pt x="13959" y="8"/>
                  </a:cubicBezTo>
                  <a:cubicBezTo>
                    <a:pt x="13850" y="3"/>
                    <a:pt x="13742" y="1"/>
                    <a:pt x="13634"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
            <p:cNvSpPr/>
            <p:nvPr/>
          </p:nvSpPr>
          <p:spPr>
            <a:xfrm flipH="1">
              <a:off x="1731332" y="2573504"/>
              <a:ext cx="380746" cy="451108"/>
            </a:xfrm>
            <a:custGeom>
              <a:rect b="b" l="l" r="r" t="t"/>
              <a:pathLst>
                <a:path extrusionOk="0" h="21016" w="17738">
                  <a:moveTo>
                    <a:pt x="17162" y="1"/>
                  </a:moveTo>
                  <a:lnTo>
                    <a:pt x="17162" y="1"/>
                  </a:lnTo>
                  <a:cubicBezTo>
                    <a:pt x="15821" y="329"/>
                    <a:pt x="14535" y="767"/>
                    <a:pt x="13303" y="1342"/>
                  </a:cubicBezTo>
                  <a:cubicBezTo>
                    <a:pt x="12619" y="1698"/>
                    <a:pt x="11059" y="2546"/>
                    <a:pt x="11059" y="2546"/>
                  </a:cubicBezTo>
                  <a:cubicBezTo>
                    <a:pt x="11113" y="2163"/>
                    <a:pt x="11113" y="1752"/>
                    <a:pt x="11059" y="1369"/>
                  </a:cubicBezTo>
                  <a:cubicBezTo>
                    <a:pt x="11032" y="921"/>
                    <a:pt x="10675" y="574"/>
                    <a:pt x="10257" y="574"/>
                  </a:cubicBezTo>
                  <a:cubicBezTo>
                    <a:pt x="10242" y="574"/>
                    <a:pt x="10226" y="574"/>
                    <a:pt x="10210" y="575"/>
                  </a:cubicBezTo>
                  <a:cubicBezTo>
                    <a:pt x="10183" y="986"/>
                    <a:pt x="10402" y="4599"/>
                    <a:pt x="10210" y="5365"/>
                  </a:cubicBezTo>
                  <a:cubicBezTo>
                    <a:pt x="10019" y="6159"/>
                    <a:pt x="5557" y="14699"/>
                    <a:pt x="5557" y="14699"/>
                  </a:cubicBezTo>
                  <a:lnTo>
                    <a:pt x="4216" y="10976"/>
                  </a:lnTo>
                  <a:lnTo>
                    <a:pt x="1" y="11551"/>
                  </a:lnTo>
                  <a:cubicBezTo>
                    <a:pt x="1" y="11551"/>
                    <a:pt x="877" y="15657"/>
                    <a:pt x="2026" y="18531"/>
                  </a:cubicBezTo>
                  <a:cubicBezTo>
                    <a:pt x="2700" y="20214"/>
                    <a:pt x="3890" y="21015"/>
                    <a:pt x="5036" y="21015"/>
                  </a:cubicBezTo>
                  <a:cubicBezTo>
                    <a:pt x="5845" y="21015"/>
                    <a:pt x="6633" y="20615"/>
                    <a:pt x="7199" y="19844"/>
                  </a:cubicBezTo>
                  <a:cubicBezTo>
                    <a:pt x="8568" y="17956"/>
                    <a:pt x="12509" y="5530"/>
                    <a:pt x="13248" y="5256"/>
                  </a:cubicBezTo>
                  <a:cubicBezTo>
                    <a:pt x="13960" y="4955"/>
                    <a:pt x="15876" y="1588"/>
                    <a:pt x="16806" y="904"/>
                  </a:cubicBezTo>
                  <a:cubicBezTo>
                    <a:pt x="17737" y="220"/>
                    <a:pt x="17162" y="1"/>
                    <a:pt x="17162" y="1"/>
                  </a:cubicBez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
            <p:cNvSpPr/>
            <p:nvPr/>
          </p:nvSpPr>
          <p:spPr>
            <a:xfrm flipH="1">
              <a:off x="1989857" y="2582905"/>
              <a:ext cx="210336" cy="314934"/>
            </a:xfrm>
            <a:custGeom>
              <a:rect b="b" l="l" r="r" t="t"/>
              <a:pathLst>
                <a:path extrusionOk="0" h="14672" w="9799">
                  <a:moveTo>
                    <a:pt x="5447" y="1"/>
                  </a:moveTo>
                  <a:cubicBezTo>
                    <a:pt x="0" y="2820"/>
                    <a:pt x="4133" y="14644"/>
                    <a:pt x="4133" y="14671"/>
                  </a:cubicBezTo>
                  <a:cubicBezTo>
                    <a:pt x="9388" y="14589"/>
                    <a:pt x="9799" y="12263"/>
                    <a:pt x="9799" y="12263"/>
                  </a:cubicBezTo>
                  <a:cubicBezTo>
                    <a:pt x="8814" y="8020"/>
                    <a:pt x="7363" y="3887"/>
                    <a:pt x="5447" y="1"/>
                  </a:cubicBezTo>
                  <a:close/>
                </a:path>
              </a:pathLst>
            </a:custGeom>
            <a:solidFill>
              <a:srgbClr val="387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
            <p:cNvSpPr/>
            <p:nvPr/>
          </p:nvSpPr>
          <p:spPr>
            <a:xfrm flipH="1">
              <a:off x="2116157" y="4029947"/>
              <a:ext cx="113421" cy="197435"/>
            </a:xfrm>
            <a:custGeom>
              <a:rect b="b" l="l" r="r" t="t"/>
              <a:pathLst>
                <a:path extrusionOk="0" h="9198" w="5284">
                  <a:moveTo>
                    <a:pt x="1" y="1"/>
                  </a:moveTo>
                  <a:lnTo>
                    <a:pt x="1588" y="9197"/>
                  </a:lnTo>
                  <a:lnTo>
                    <a:pt x="5283" y="9197"/>
                  </a:lnTo>
                  <a:lnTo>
                    <a:pt x="4572" y="548"/>
                  </a:lnTo>
                  <a:lnTo>
                    <a:pt x="1" y="1"/>
                  </a:ln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
            <p:cNvSpPr/>
            <p:nvPr/>
          </p:nvSpPr>
          <p:spPr>
            <a:xfrm flipH="1">
              <a:off x="1932867" y="4184946"/>
              <a:ext cx="305511" cy="81696"/>
            </a:xfrm>
            <a:custGeom>
              <a:rect b="b" l="l" r="r" t="t"/>
              <a:pathLst>
                <a:path extrusionOk="0" h="3806" w="14233">
                  <a:moveTo>
                    <a:pt x="6074" y="1"/>
                  </a:moveTo>
                  <a:cubicBezTo>
                    <a:pt x="5262" y="1"/>
                    <a:pt x="4718" y="800"/>
                    <a:pt x="3558" y="800"/>
                  </a:cubicBezTo>
                  <a:cubicBezTo>
                    <a:pt x="3046" y="800"/>
                    <a:pt x="2415" y="645"/>
                    <a:pt x="1588" y="197"/>
                  </a:cubicBezTo>
                  <a:cubicBezTo>
                    <a:pt x="1588" y="197"/>
                    <a:pt x="0" y="3098"/>
                    <a:pt x="1204" y="3564"/>
                  </a:cubicBezTo>
                  <a:cubicBezTo>
                    <a:pt x="1659" y="3739"/>
                    <a:pt x="3068" y="3806"/>
                    <a:pt x="4752" y="3806"/>
                  </a:cubicBezTo>
                  <a:cubicBezTo>
                    <a:pt x="7532" y="3806"/>
                    <a:pt x="11062" y="3625"/>
                    <a:pt x="12290" y="3454"/>
                  </a:cubicBezTo>
                  <a:cubicBezTo>
                    <a:pt x="14233" y="3153"/>
                    <a:pt x="7910" y="471"/>
                    <a:pt x="6460" y="60"/>
                  </a:cubicBezTo>
                  <a:cubicBezTo>
                    <a:pt x="6323" y="19"/>
                    <a:pt x="6195" y="1"/>
                    <a:pt x="60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
            <p:cNvSpPr/>
            <p:nvPr/>
          </p:nvSpPr>
          <p:spPr>
            <a:xfrm flipH="1">
              <a:off x="2443412" y="4041688"/>
              <a:ext cx="119861" cy="185694"/>
            </a:xfrm>
            <a:custGeom>
              <a:rect b="b" l="l" r="r" t="t"/>
              <a:pathLst>
                <a:path extrusionOk="0" h="8651" w="5584">
                  <a:moveTo>
                    <a:pt x="712" y="1"/>
                  </a:moveTo>
                  <a:lnTo>
                    <a:pt x="0" y="8650"/>
                  </a:lnTo>
                  <a:lnTo>
                    <a:pt x="3668" y="8650"/>
                  </a:lnTo>
                  <a:lnTo>
                    <a:pt x="5584" y="1"/>
                  </a:ln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
            <p:cNvSpPr/>
            <p:nvPr/>
          </p:nvSpPr>
          <p:spPr>
            <a:xfrm flipH="1">
              <a:off x="2455754" y="4186169"/>
              <a:ext cx="230319" cy="78755"/>
            </a:xfrm>
            <a:custGeom>
              <a:rect b="b" l="l" r="r" t="t"/>
              <a:pathLst>
                <a:path extrusionOk="0" h="3669" w="10730">
                  <a:moveTo>
                    <a:pt x="5995" y="0"/>
                  </a:moveTo>
                  <a:cubicBezTo>
                    <a:pt x="5835" y="0"/>
                    <a:pt x="5679" y="18"/>
                    <a:pt x="5530" y="58"/>
                  </a:cubicBezTo>
                  <a:cubicBezTo>
                    <a:pt x="4079" y="468"/>
                    <a:pt x="1" y="3123"/>
                    <a:pt x="2546" y="3561"/>
                  </a:cubicBezTo>
                  <a:cubicBezTo>
                    <a:pt x="2989" y="3636"/>
                    <a:pt x="3529" y="3668"/>
                    <a:pt x="4114" y="3668"/>
                  </a:cubicBezTo>
                  <a:cubicBezTo>
                    <a:pt x="6098" y="3668"/>
                    <a:pt x="8596" y="3297"/>
                    <a:pt x="9526" y="2959"/>
                  </a:cubicBezTo>
                  <a:cubicBezTo>
                    <a:pt x="10730" y="2494"/>
                    <a:pt x="9800" y="222"/>
                    <a:pt x="9799" y="222"/>
                  </a:cubicBezTo>
                  <a:lnTo>
                    <a:pt x="9799" y="222"/>
                  </a:lnTo>
                  <a:cubicBezTo>
                    <a:pt x="9571" y="522"/>
                    <a:pt x="9268" y="628"/>
                    <a:pt x="8920" y="628"/>
                  </a:cubicBezTo>
                  <a:cubicBezTo>
                    <a:pt x="8073" y="628"/>
                    <a:pt x="6959" y="0"/>
                    <a:pt x="5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
            <p:cNvSpPr/>
            <p:nvPr/>
          </p:nvSpPr>
          <p:spPr>
            <a:xfrm flipH="1">
              <a:off x="2075030" y="3025299"/>
              <a:ext cx="529370" cy="1135692"/>
            </a:xfrm>
            <a:custGeom>
              <a:rect b="b" l="l" r="r" t="t"/>
              <a:pathLst>
                <a:path extrusionOk="0" h="52909" w="24662">
                  <a:moveTo>
                    <a:pt x="8978" y="1"/>
                  </a:moveTo>
                  <a:cubicBezTo>
                    <a:pt x="7664" y="12701"/>
                    <a:pt x="0" y="51512"/>
                    <a:pt x="0" y="51512"/>
                  </a:cubicBezTo>
                  <a:lnTo>
                    <a:pt x="8513" y="52908"/>
                  </a:lnTo>
                  <a:lnTo>
                    <a:pt x="15191" y="17326"/>
                  </a:lnTo>
                  <a:lnTo>
                    <a:pt x="16861" y="51923"/>
                  </a:lnTo>
                  <a:lnTo>
                    <a:pt x="24661" y="51923"/>
                  </a:lnTo>
                  <a:lnTo>
                    <a:pt x="22964" y="1"/>
                  </a:ln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
            <p:cNvSpPr/>
            <p:nvPr/>
          </p:nvSpPr>
          <p:spPr>
            <a:xfrm flipH="1">
              <a:off x="2040364" y="2508744"/>
              <a:ext cx="425393" cy="606064"/>
            </a:xfrm>
            <a:custGeom>
              <a:rect b="b" l="l" r="r" t="t"/>
              <a:pathLst>
                <a:path extrusionOk="0" h="28235" w="19818">
                  <a:moveTo>
                    <a:pt x="10119" y="0"/>
                  </a:moveTo>
                  <a:cubicBezTo>
                    <a:pt x="5958" y="0"/>
                    <a:pt x="1297" y="2881"/>
                    <a:pt x="658" y="3893"/>
                  </a:cubicBezTo>
                  <a:cubicBezTo>
                    <a:pt x="1" y="4934"/>
                    <a:pt x="3477" y="19686"/>
                    <a:pt x="1999" y="23573"/>
                  </a:cubicBezTo>
                  <a:cubicBezTo>
                    <a:pt x="521" y="27432"/>
                    <a:pt x="2984" y="27952"/>
                    <a:pt x="8185" y="28171"/>
                  </a:cubicBezTo>
                  <a:cubicBezTo>
                    <a:pt x="9117" y="28212"/>
                    <a:pt x="9989" y="28235"/>
                    <a:pt x="10794" y="28235"/>
                  </a:cubicBezTo>
                  <a:cubicBezTo>
                    <a:pt x="14333" y="28235"/>
                    <a:pt x="16569" y="27795"/>
                    <a:pt x="16971" y="26502"/>
                  </a:cubicBezTo>
                  <a:cubicBezTo>
                    <a:pt x="17381" y="25215"/>
                    <a:pt x="17053" y="23682"/>
                    <a:pt x="16669" y="21164"/>
                  </a:cubicBezTo>
                  <a:cubicBezTo>
                    <a:pt x="16286" y="18674"/>
                    <a:pt x="16560" y="15499"/>
                    <a:pt x="18202" y="14267"/>
                  </a:cubicBezTo>
                  <a:cubicBezTo>
                    <a:pt x="19817" y="13008"/>
                    <a:pt x="18750" y="8902"/>
                    <a:pt x="18585" y="6329"/>
                  </a:cubicBezTo>
                  <a:cubicBezTo>
                    <a:pt x="18421" y="3784"/>
                    <a:pt x="17874" y="3072"/>
                    <a:pt x="15930" y="1923"/>
                  </a:cubicBezTo>
                  <a:cubicBezTo>
                    <a:pt x="13960" y="773"/>
                    <a:pt x="10456" y="7"/>
                    <a:pt x="10456" y="7"/>
                  </a:cubicBezTo>
                  <a:cubicBezTo>
                    <a:pt x="10344" y="3"/>
                    <a:pt x="10232" y="0"/>
                    <a:pt x="101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
            <p:cNvSpPr/>
            <p:nvPr/>
          </p:nvSpPr>
          <p:spPr>
            <a:xfrm flipH="1">
              <a:off x="2190769" y="2378451"/>
              <a:ext cx="96378" cy="195074"/>
            </a:xfrm>
            <a:custGeom>
              <a:rect b="b" l="l" r="r" t="t"/>
              <a:pathLst>
                <a:path extrusionOk="0" h="9088" w="4490">
                  <a:moveTo>
                    <a:pt x="0" y="1"/>
                  </a:moveTo>
                  <a:lnTo>
                    <a:pt x="0" y="6980"/>
                  </a:lnTo>
                  <a:cubicBezTo>
                    <a:pt x="0" y="8130"/>
                    <a:pt x="958" y="9088"/>
                    <a:pt x="2108" y="9088"/>
                  </a:cubicBezTo>
                  <a:lnTo>
                    <a:pt x="2382" y="9088"/>
                  </a:lnTo>
                  <a:cubicBezTo>
                    <a:pt x="3531" y="9088"/>
                    <a:pt x="4489" y="8130"/>
                    <a:pt x="4489" y="6980"/>
                  </a:cubicBezTo>
                  <a:lnTo>
                    <a:pt x="4489" y="1"/>
                  </a:ln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
            <p:cNvSpPr/>
            <p:nvPr/>
          </p:nvSpPr>
          <p:spPr>
            <a:xfrm flipH="1">
              <a:off x="2104415" y="2275977"/>
              <a:ext cx="229203" cy="230577"/>
            </a:xfrm>
            <a:custGeom>
              <a:rect b="b" l="l" r="r" t="t"/>
              <a:pathLst>
                <a:path extrusionOk="0" h="10742" w="10678">
                  <a:moveTo>
                    <a:pt x="6442" y="1"/>
                  </a:moveTo>
                  <a:cubicBezTo>
                    <a:pt x="1" y="1"/>
                    <a:pt x="1454" y="4692"/>
                    <a:pt x="1454" y="4692"/>
                  </a:cubicBezTo>
                  <a:cubicBezTo>
                    <a:pt x="1454" y="4692"/>
                    <a:pt x="1247" y="4581"/>
                    <a:pt x="1023" y="4581"/>
                  </a:cubicBezTo>
                  <a:cubicBezTo>
                    <a:pt x="830" y="4581"/>
                    <a:pt x="624" y="4663"/>
                    <a:pt x="523" y="4966"/>
                  </a:cubicBezTo>
                  <a:cubicBezTo>
                    <a:pt x="195" y="5897"/>
                    <a:pt x="1645" y="6718"/>
                    <a:pt x="1645" y="6718"/>
                  </a:cubicBezTo>
                  <a:cubicBezTo>
                    <a:pt x="1645" y="6718"/>
                    <a:pt x="2302" y="10741"/>
                    <a:pt x="6682" y="10741"/>
                  </a:cubicBezTo>
                  <a:cubicBezTo>
                    <a:pt x="10678" y="10741"/>
                    <a:pt x="9857" y="341"/>
                    <a:pt x="9857" y="341"/>
                  </a:cubicBezTo>
                  <a:cubicBezTo>
                    <a:pt x="8524" y="104"/>
                    <a:pt x="7396" y="1"/>
                    <a:pt x="6442" y="1"/>
                  </a:cubicBez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
            <p:cNvSpPr/>
            <p:nvPr/>
          </p:nvSpPr>
          <p:spPr>
            <a:xfrm flipH="1">
              <a:off x="2117337" y="2228583"/>
              <a:ext cx="269107" cy="149096"/>
            </a:xfrm>
            <a:custGeom>
              <a:rect b="b" l="l" r="r" t="t"/>
              <a:pathLst>
                <a:path extrusionOk="0" h="6946" w="12537">
                  <a:moveTo>
                    <a:pt x="7774" y="1"/>
                  </a:moveTo>
                  <a:cubicBezTo>
                    <a:pt x="6138" y="1"/>
                    <a:pt x="4419" y="508"/>
                    <a:pt x="3039" y="1700"/>
                  </a:cubicBezTo>
                  <a:cubicBezTo>
                    <a:pt x="1" y="4300"/>
                    <a:pt x="4024" y="6900"/>
                    <a:pt x="4024" y="6900"/>
                  </a:cubicBezTo>
                  <a:cubicBezTo>
                    <a:pt x="4147" y="6931"/>
                    <a:pt x="4255" y="6945"/>
                    <a:pt x="4353" y="6945"/>
                  </a:cubicBezTo>
                  <a:cubicBezTo>
                    <a:pt x="5414" y="6945"/>
                    <a:pt x="5172" y="5287"/>
                    <a:pt x="7262" y="5287"/>
                  </a:cubicBezTo>
                  <a:cubicBezTo>
                    <a:pt x="7556" y="5287"/>
                    <a:pt x="7897" y="5320"/>
                    <a:pt x="8294" y="5395"/>
                  </a:cubicBezTo>
                  <a:cubicBezTo>
                    <a:pt x="8547" y="5443"/>
                    <a:pt x="8786" y="5465"/>
                    <a:pt x="9011" y="5465"/>
                  </a:cubicBezTo>
                  <a:cubicBezTo>
                    <a:pt x="11901" y="5465"/>
                    <a:pt x="12537" y="1837"/>
                    <a:pt x="12537" y="1837"/>
                  </a:cubicBezTo>
                  <a:cubicBezTo>
                    <a:pt x="11528" y="710"/>
                    <a:pt x="9709" y="1"/>
                    <a:pt x="7774"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
            <p:cNvSpPr/>
            <p:nvPr/>
          </p:nvSpPr>
          <p:spPr>
            <a:xfrm flipH="1">
              <a:off x="2167265" y="2508272"/>
              <a:ext cx="147507" cy="86998"/>
            </a:xfrm>
            <a:custGeom>
              <a:rect b="b" l="l" r="r" t="t"/>
              <a:pathLst>
                <a:path extrusionOk="0" h="4053" w="6872">
                  <a:moveTo>
                    <a:pt x="3201" y="0"/>
                  </a:moveTo>
                  <a:cubicBezTo>
                    <a:pt x="1739" y="0"/>
                    <a:pt x="1" y="467"/>
                    <a:pt x="1" y="467"/>
                  </a:cubicBezTo>
                  <a:cubicBezTo>
                    <a:pt x="1999" y="3806"/>
                    <a:pt x="4490" y="4052"/>
                    <a:pt x="4490" y="4052"/>
                  </a:cubicBezTo>
                  <a:cubicBezTo>
                    <a:pt x="6050" y="3587"/>
                    <a:pt x="6871" y="1042"/>
                    <a:pt x="6871" y="1042"/>
                  </a:cubicBezTo>
                  <a:cubicBezTo>
                    <a:pt x="5639" y="549"/>
                    <a:pt x="3778" y="29"/>
                    <a:pt x="3778" y="29"/>
                  </a:cubicBezTo>
                  <a:cubicBezTo>
                    <a:pt x="3594" y="9"/>
                    <a:pt x="3400" y="0"/>
                    <a:pt x="3201" y="0"/>
                  </a:cubicBez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
            <p:cNvSpPr/>
            <p:nvPr/>
          </p:nvSpPr>
          <p:spPr>
            <a:xfrm flipH="1">
              <a:off x="2150243" y="2729790"/>
              <a:ext cx="156888" cy="184492"/>
            </a:xfrm>
            <a:custGeom>
              <a:rect b="b" l="l" r="r" t="t"/>
              <a:pathLst>
                <a:path extrusionOk="0" h="8595" w="7309">
                  <a:moveTo>
                    <a:pt x="2902" y="0"/>
                  </a:moveTo>
                  <a:cubicBezTo>
                    <a:pt x="2519" y="0"/>
                    <a:pt x="2190" y="247"/>
                    <a:pt x="2081" y="602"/>
                  </a:cubicBezTo>
                  <a:lnTo>
                    <a:pt x="165" y="7527"/>
                  </a:lnTo>
                  <a:cubicBezTo>
                    <a:pt x="1" y="8075"/>
                    <a:pt x="411" y="8595"/>
                    <a:pt x="959" y="8595"/>
                  </a:cubicBezTo>
                  <a:lnTo>
                    <a:pt x="4435" y="8595"/>
                  </a:lnTo>
                  <a:cubicBezTo>
                    <a:pt x="4791" y="8595"/>
                    <a:pt x="5147" y="8348"/>
                    <a:pt x="5229" y="7992"/>
                  </a:cubicBezTo>
                  <a:lnTo>
                    <a:pt x="7172" y="1068"/>
                  </a:lnTo>
                  <a:cubicBezTo>
                    <a:pt x="7309" y="520"/>
                    <a:pt x="6898" y="0"/>
                    <a:pt x="63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
            <p:cNvSpPr/>
            <p:nvPr/>
          </p:nvSpPr>
          <p:spPr>
            <a:xfrm flipH="1">
              <a:off x="2140240" y="2729790"/>
              <a:ext cx="156888" cy="184492"/>
            </a:xfrm>
            <a:custGeom>
              <a:rect b="b" l="l" r="r" t="t"/>
              <a:pathLst>
                <a:path extrusionOk="0" h="8595" w="7309">
                  <a:moveTo>
                    <a:pt x="2901" y="0"/>
                  </a:moveTo>
                  <a:cubicBezTo>
                    <a:pt x="2518" y="0"/>
                    <a:pt x="2190" y="247"/>
                    <a:pt x="2080" y="602"/>
                  </a:cubicBezTo>
                  <a:lnTo>
                    <a:pt x="164" y="7527"/>
                  </a:lnTo>
                  <a:cubicBezTo>
                    <a:pt x="0" y="8075"/>
                    <a:pt x="383" y="8595"/>
                    <a:pt x="958" y="8595"/>
                  </a:cubicBezTo>
                  <a:lnTo>
                    <a:pt x="4407" y="8595"/>
                  </a:lnTo>
                  <a:cubicBezTo>
                    <a:pt x="4790" y="8595"/>
                    <a:pt x="5118" y="8348"/>
                    <a:pt x="5228" y="7992"/>
                  </a:cubicBezTo>
                  <a:lnTo>
                    <a:pt x="7144" y="1068"/>
                  </a:lnTo>
                  <a:cubicBezTo>
                    <a:pt x="7308" y="520"/>
                    <a:pt x="6898" y="0"/>
                    <a:pt x="6350"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
            <p:cNvSpPr/>
            <p:nvPr/>
          </p:nvSpPr>
          <p:spPr>
            <a:xfrm flipH="1">
              <a:off x="2219554" y="2742712"/>
              <a:ext cx="29407" cy="40547"/>
            </a:xfrm>
            <a:custGeom>
              <a:rect b="b" l="l" r="r" t="t"/>
              <a:pathLst>
                <a:path extrusionOk="0" h="1889" w="1370">
                  <a:moveTo>
                    <a:pt x="630" y="0"/>
                  </a:moveTo>
                  <a:cubicBezTo>
                    <a:pt x="548" y="0"/>
                    <a:pt x="493" y="55"/>
                    <a:pt x="493" y="110"/>
                  </a:cubicBezTo>
                  <a:lnTo>
                    <a:pt x="55" y="1697"/>
                  </a:lnTo>
                  <a:cubicBezTo>
                    <a:pt x="1" y="1779"/>
                    <a:pt x="83" y="1889"/>
                    <a:pt x="192" y="1889"/>
                  </a:cubicBezTo>
                  <a:lnTo>
                    <a:pt x="767" y="1889"/>
                  </a:lnTo>
                  <a:cubicBezTo>
                    <a:pt x="849" y="1889"/>
                    <a:pt x="904" y="1834"/>
                    <a:pt x="904" y="1779"/>
                  </a:cubicBezTo>
                  <a:lnTo>
                    <a:pt x="1342" y="192"/>
                  </a:lnTo>
                  <a:cubicBezTo>
                    <a:pt x="1369" y="82"/>
                    <a:pt x="1314" y="0"/>
                    <a:pt x="12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
            <p:cNvSpPr/>
            <p:nvPr/>
          </p:nvSpPr>
          <p:spPr>
            <a:xfrm flipH="1">
              <a:off x="2417547" y="2718629"/>
              <a:ext cx="138685" cy="331033"/>
            </a:xfrm>
            <a:custGeom>
              <a:rect b="b" l="l" r="r" t="t"/>
              <a:pathLst>
                <a:path extrusionOk="0" h="15422" w="6461">
                  <a:moveTo>
                    <a:pt x="2437" y="0"/>
                  </a:moveTo>
                  <a:cubicBezTo>
                    <a:pt x="2437" y="0"/>
                    <a:pt x="192" y="8677"/>
                    <a:pt x="83" y="12755"/>
                  </a:cubicBezTo>
                  <a:cubicBezTo>
                    <a:pt x="55" y="13412"/>
                    <a:pt x="1" y="14041"/>
                    <a:pt x="192" y="14452"/>
                  </a:cubicBezTo>
                  <a:cubicBezTo>
                    <a:pt x="538" y="15144"/>
                    <a:pt x="1170" y="15422"/>
                    <a:pt x="1832" y="15422"/>
                  </a:cubicBezTo>
                  <a:cubicBezTo>
                    <a:pt x="2846" y="15422"/>
                    <a:pt x="3929" y="14771"/>
                    <a:pt x="4161" y="13959"/>
                  </a:cubicBezTo>
                  <a:cubicBezTo>
                    <a:pt x="4736" y="11906"/>
                    <a:pt x="6460" y="1013"/>
                    <a:pt x="6460" y="1013"/>
                  </a:cubicBezTo>
                  <a:lnTo>
                    <a:pt x="2437" y="0"/>
                  </a:ln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
            <p:cNvSpPr/>
            <p:nvPr/>
          </p:nvSpPr>
          <p:spPr>
            <a:xfrm flipH="1">
              <a:off x="2144855" y="2798414"/>
              <a:ext cx="419018" cy="251291"/>
            </a:xfrm>
            <a:custGeom>
              <a:rect b="b" l="l" r="r" t="t"/>
              <a:pathLst>
                <a:path extrusionOk="0" h="11707" w="19521">
                  <a:moveTo>
                    <a:pt x="14185" y="1"/>
                  </a:moveTo>
                  <a:cubicBezTo>
                    <a:pt x="14061" y="1"/>
                    <a:pt x="13738" y="141"/>
                    <a:pt x="12892" y="854"/>
                  </a:cubicBezTo>
                  <a:cubicBezTo>
                    <a:pt x="12044" y="1620"/>
                    <a:pt x="11414" y="1374"/>
                    <a:pt x="10237" y="3263"/>
                  </a:cubicBezTo>
                  <a:cubicBezTo>
                    <a:pt x="9362" y="4631"/>
                    <a:pt x="3559" y="6958"/>
                    <a:pt x="3559" y="6958"/>
                  </a:cubicBezTo>
                  <a:cubicBezTo>
                    <a:pt x="1369" y="8217"/>
                    <a:pt x="1" y="9312"/>
                    <a:pt x="685" y="10680"/>
                  </a:cubicBezTo>
                  <a:cubicBezTo>
                    <a:pt x="980" y="11250"/>
                    <a:pt x="1444" y="11707"/>
                    <a:pt x="2310" y="11707"/>
                  </a:cubicBezTo>
                  <a:cubicBezTo>
                    <a:pt x="2650" y="11707"/>
                    <a:pt x="3053" y="11636"/>
                    <a:pt x="3532" y="11474"/>
                  </a:cubicBezTo>
                  <a:cubicBezTo>
                    <a:pt x="7035" y="10297"/>
                    <a:pt x="10539" y="6629"/>
                    <a:pt x="11278" y="5699"/>
                  </a:cubicBezTo>
                  <a:cubicBezTo>
                    <a:pt x="12017" y="4795"/>
                    <a:pt x="14370" y="5507"/>
                    <a:pt x="16259" y="4549"/>
                  </a:cubicBezTo>
                  <a:cubicBezTo>
                    <a:pt x="18148" y="3591"/>
                    <a:pt x="17655" y="3263"/>
                    <a:pt x="17655" y="3263"/>
                  </a:cubicBezTo>
                  <a:cubicBezTo>
                    <a:pt x="18476" y="3044"/>
                    <a:pt x="18558" y="2031"/>
                    <a:pt x="18558" y="2031"/>
                  </a:cubicBezTo>
                  <a:cubicBezTo>
                    <a:pt x="19119" y="1540"/>
                    <a:pt x="19520" y="570"/>
                    <a:pt x="18978" y="570"/>
                  </a:cubicBezTo>
                  <a:cubicBezTo>
                    <a:pt x="18885" y="570"/>
                    <a:pt x="18765" y="599"/>
                    <a:pt x="18613" y="662"/>
                  </a:cubicBezTo>
                  <a:cubicBezTo>
                    <a:pt x="17573" y="1073"/>
                    <a:pt x="12591" y="2469"/>
                    <a:pt x="12591" y="2469"/>
                  </a:cubicBezTo>
                  <a:cubicBezTo>
                    <a:pt x="12318" y="2442"/>
                    <a:pt x="12892" y="2141"/>
                    <a:pt x="13495" y="1757"/>
                  </a:cubicBezTo>
                  <a:cubicBezTo>
                    <a:pt x="14644" y="1018"/>
                    <a:pt x="14261" y="60"/>
                    <a:pt x="14261" y="60"/>
                  </a:cubicBezTo>
                  <a:cubicBezTo>
                    <a:pt x="14261" y="60"/>
                    <a:pt x="14265" y="1"/>
                    <a:pt x="14185" y="1"/>
                  </a:cubicBez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
            <p:cNvSpPr/>
            <p:nvPr/>
          </p:nvSpPr>
          <p:spPr>
            <a:xfrm flipH="1">
              <a:off x="2372320" y="2592307"/>
              <a:ext cx="165109" cy="274409"/>
            </a:xfrm>
            <a:custGeom>
              <a:rect b="b" l="l" r="r" t="t"/>
              <a:pathLst>
                <a:path extrusionOk="0" h="12784" w="7692">
                  <a:moveTo>
                    <a:pt x="3997" y="0"/>
                  </a:moveTo>
                  <a:cubicBezTo>
                    <a:pt x="438" y="3805"/>
                    <a:pt x="1" y="11168"/>
                    <a:pt x="1" y="11168"/>
                  </a:cubicBezTo>
                  <a:cubicBezTo>
                    <a:pt x="1035" y="12221"/>
                    <a:pt x="2444" y="12783"/>
                    <a:pt x="3882" y="12783"/>
                  </a:cubicBezTo>
                  <a:cubicBezTo>
                    <a:pt x="4536" y="12783"/>
                    <a:pt x="5197" y="12667"/>
                    <a:pt x="5830" y="12427"/>
                  </a:cubicBezTo>
                  <a:cubicBezTo>
                    <a:pt x="7692" y="3203"/>
                    <a:pt x="3997" y="0"/>
                    <a:pt x="39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
            <p:cNvSpPr/>
            <p:nvPr/>
          </p:nvSpPr>
          <p:spPr>
            <a:xfrm flipH="1">
              <a:off x="2233656" y="3229174"/>
              <a:ext cx="45270" cy="320794"/>
            </a:xfrm>
            <a:custGeom>
              <a:rect b="b" l="l" r="r" t="t"/>
              <a:pathLst>
                <a:path extrusionOk="0" h="14945" w="2109">
                  <a:moveTo>
                    <a:pt x="2108" y="0"/>
                  </a:moveTo>
                  <a:lnTo>
                    <a:pt x="1" y="7828"/>
                  </a:lnTo>
                  <a:lnTo>
                    <a:pt x="356" y="14945"/>
                  </a:lnTo>
                  <a:lnTo>
                    <a:pt x="2108" y="0"/>
                  </a:ln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
            <p:cNvSpPr/>
            <p:nvPr/>
          </p:nvSpPr>
          <p:spPr>
            <a:xfrm flipH="1">
              <a:off x="2123798" y="2381542"/>
              <a:ext cx="49369" cy="34151"/>
            </a:xfrm>
            <a:custGeom>
              <a:rect b="b" l="l" r="r" t="t"/>
              <a:pathLst>
                <a:path extrusionOk="0" h="1591" w="2300">
                  <a:moveTo>
                    <a:pt x="1126" y="0"/>
                  </a:moveTo>
                  <a:cubicBezTo>
                    <a:pt x="848" y="0"/>
                    <a:pt x="568" y="112"/>
                    <a:pt x="356" y="349"/>
                  </a:cubicBezTo>
                  <a:lnTo>
                    <a:pt x="0" y="732"/>
                  </a:lnTo>
                  <a:lnTo>
                    <a:pt x="301" y="1143"/>
                  </a:lnTo>
                  <a:cubicBezTo>
                    <a:pt x="508" y="1438"/>
                    <a:pt x="834" y="1590"/>
                    <a:pt x="1164" y="1590"/>
                  </a:cubicBezTo>
                  <a:cubicBezTo>
                    <a:pt x="1445" y="1590"/>
                    <a:pt x="1729" y="1479"/>
                    <a:pt x="1944" y="1252"/>
                  </a:cubicBezTo>
                  <a:lnTo>
                    <a:pt x="2299" y="897"/>
                  </a:lnTo>
                  <a:lnTo>
                    <a:pt x="1998" y="459"/>
                  </a:lnTo>
                  <a:cubicBezTo>
                    <a:pt x="1790" y="161"/>
                    <a:pt x="1459" y="0"/>
                    <a:pt x="11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
            <p:cNvSpPr/>
            <p:nvPr/>
          </p:nvSpPr>
          <p:spPr>
            <a:xfrm flipH="1">
              <a:off x="2133200" y="2381950"/>
              <a:ext cx="31167" cy="33078"/>
            </a:xfrm>
            <a:custGeom>
              <a:rect b="b" l="l" r="r" t="t"/>
              <a:pathLst>
                <a:path extrusionOk="0" h="1541" w="1452">
                  <a:moveTo>
                    <a:pt x="750" y="0"/>
                  </a:moveTo>
                  <a:cubicBezTo>
                    <a:pt x="386" y="0"/>
                    <a:pt x="81" y="320"/>
                    <a:pt x="28" y="741"/>
                  </a:cubicBezTo>
                  <a:cubicBezTo>
                    <a:pt x="1" y="1151"/>
                    <a:pt x="302" y="1507"/>
                    <a:pt x="685" y="1535"/>
                  </a:cubicBezTo>
                  <a:cubicBezTo>
                    <a:pt x="713" y="1539"/>
                    <a:pt x="741" y="1541"/>
                    <a:pt x="769" y="1541"/>
                  </a:cubicBezTo>
                  <a:cubicBezTo>
                    <a:pt x="1115" y="1541"/>
                    <a:pt x="1399" y="1229"/>
                    <a:pt x="1424" y="823"/>
                  </a:cubicBezTo>
                  <a:cubicBezTo>
                    <a:pt x="1452" y="412"/>
                    <a:pt x="1178" y="29"/>
                    <a:pt x="795" y="2"/>
                  </a:cubicBezTo>
                  <a:cubicBezTo>
                    <a:pt x="780" y="1"/>
                    <a:pt x="765" y="0"/>
                    <a:pt x="750"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
            <p:cNvSpPr/>
            <p:nvPr/>
          </p:nvSpPr>
          <p:spPr>
            <a:xfrm flipH="1">
              <a:off x="2186669" y="2384075"/>
              <a:ext cx="49369" cy="34001"/>
            </a:xfrm>
            <a:custGeom>
              <a:rect b="b" l="l" r="r" t="t"/>
              <a:pathLst>
                <a:path extrusionOk="0" h="1584" w="2300">
                  <a:moveTo>
                    <a:pt x="1100" y="1"/>
                  </a:moveTo>
                  <a:cubicBezTo>
                    <a:pt x="836" y="1"/>
                    <a:pt x="568" y="101"/>
                    <a:pt x="356" y="313"/>
                  </a:cubicBezTo>
                  <a:lnTo>
                    <a:pt x="1" y="642"/>
                  </a:lnTo>
                  <a:lnTo>
                    <a:pt x="274" y="1080"/>
                  </a:lnTo>
                  <a:cubicBezTo>
                    <a:pt x="477" y="1407"/>
                    <a:pt x="822" y="1584"/>
                    <a:pt x="1173" y="1584"/>
                  </a:cubicBezTo>
                  <a:cubicBezTo>
                    <a:pt x="1437" y="1584"/>
                    <a:pt x="1705" y="1483"/>
                    <a:pt x="1917" y="1271"/>
                  </a:cubicBezTo>
                  <a:lnTo>
                    <a:pt x="2300" y="943"/>
                  </a:lnTo>
                  <a:lnTo>
                    <a:pt x="1999" y="505"/>
                  </a:lnTo>
                  <a:cubicBezTo>
                    <a:pt x="1796" y="177"/>
                    <a:pt x="1451" y="1"/>
                    <a:pt x="11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
            <p:cNvSpPr/>
            <p:nvPr/>
          </p:nvSpPr>
          <p:spPr>
            <a:xfrm flipH="1">
              <a:off x="2196071" y="2384783"/>
              <a:ext cx="31747" cy="33099"/>
            </a:xfrm>
            <a:custGeom>
              <a:rect b="b" l="l" r="r" t="t"/>
              <a:pathLst>
                <a:path extrusionOk="0" h="1542" w="1479">
                  <a:moveTo>
                    <a:pt x="759" y="0"/>
                  </a:moveTo>
                  <a:cubicBezTo>
                    <a:pt x="412" y="0"/>
                    <a:pt x="106" y="288"/>
                    <a:pt x="56" y="691"/>
                  </a:cubicBezTo>
                  <a:cubicBezTo>
                    <a:pt x="1" y="1101"/>
                    <a:pt x="275" y="1485"/>
                    <a:pt x="658" y="1539"/>
                  </a:cubicBezTo>
                  <a:cubicBezTo>
                    <a:pt x="674" y="1541"/>
                    <a:pt x="690" y="1541"/>
                    <a:pt x="706" y="1541"/>
                  </a:cubicBezTo>
                  <a:cubicBezTo>
                    <a:pt x="1070" y="1541"/>
                    <a:pt x="1398" y="1248"/>
                    <a:pt x="1424" y="855"/>
                  </a:cubicBezTo>
                  <a:cubicBezTo>
                    <a:pt x="1479" y="417"/>
                    <a:pt x="1205" y="34"/>
                    <a:pt x="849" y="7"/>
                  </a:cubicBezTo>
                  <a:cubicBezTo>
                    <a:pt x="819" y="2"/>
                    <a:pt x="789" y="0"/>
                    <a:pt x="759"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
            <p:cNvSpPr/>
            <p:nvPr/>
          </p:nvSpPr>
          <p:spPr>
            <a:xfrm flipH="1">
              <a:off x="2205473" y="2364950"/>
              <a:ext cx="32326" cy="14704"/>
            </a:xfrm>
            <a:custGeom>
              <a:rect b="b" l="l" r="r" t="t"/>
              <a:pathLst>
                <a:path extrusionOk="0" fill="none" h="685" w="1506">
                  <a:moveTo>
                    <a:pt x="1" y="684"/>
                  </a:moveTo>
                  <a:cubicBezTo>
                    <a:pt x="329" y="192"/>
                    <a:pt x="959" y="0"/>
                    <a:pt x="1506" y="192"/>
                  </a:cubicBezTo>
                </a:path>
              </a:pathLst>
            </a:custGeom>
            <a:noFill/>
            <a:ln cap="rnd" cmpd="sng" w="9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
            <p:cNvSpPr/>
            <p:nvPr/>
          </p:nvSpPr>
          <p:spPr>
            <a:xfrm flipH="1">
              <a:off x="2135540" y="2361408"/>
              <a:ext cx="31747" cy="10024"/>
            </a:xfrm>
            <a:custGeom>
              <a:rect b="b" l="l" r="r" t="t"/>
              <a:pathLst>
                <a:path extrusionOk="0" fill="none" h="467" w="1479">
                  <a:moveTo>
                    <a:pt x="0" y="384"/>
                  </a:moveTo>
                  <a:cubicBezTo>
                    <a:pt x="411" y="1"/>
                    <a:pt x="1095" y="28"/>
                    <a:pt x="1478" y="466"/>
                  </a:cubicBezTo>
                </a:path>
              </a:pathLst>
            </a:custGeom>
            <a:noFill/>
            <a:ln cap="rnd" cmpd="sng" w="9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
            <p:cNvSpPr/>
            <p:nvPr/>
          </p:nvSpPr>
          <p:spPr>
            <a:xfrm flipH="1">
              <a:off x="2159044" y="2387273"/>
              <a:ext cx="22345" cy="48189"/>
            </a:xfrm>
            <a:custGeom>
              <a:rect b="b" l="l" r="r" t="t"/>
              <a:pathLst>
                <a:path extrusionOk="0" fill="none" h="2245" w="1041">
                  <a:moveTo>
                    <a:pt x="0" y="0"/>
                  </a:moveTo>
                  <a:cubicBezTo>
                    <a:pt x="137" y="520"/>
                    <a:pt x="356" y="1013"/>
                    <a:pt x="657" y="1451"/>
                  </a:cubicBezTo>
                  <a:cubicBezTo>
                    <a:pt x="1040" y="1943"/>
                    <a:pt x="82" y="2245"/>
                    <a:pt x="82" y="2245"/>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
            <p:cNvSpPr/>
            <p:nvPr/>
          </p:nvSpPr>
          <p:spPr>
            <a:xfrm flipH="1">
              <a:off x="2189610" y="2449543"/>
              <a:ext cx="33507" cy="15305"/>
            </a:xfrm>
            <a:custGeom>
              <a:rect b="b" l="l" r="r" t="t"/>
              <a:pathLst>
                <a:path extrusionOk="0" fill="none" h="713" w="1561">
                  <a:moveTo>
                    <a:pt x="1" y="0"/>
                  </a:moveTo>
                  <a:cubicBezTo>
                    <a:pt x="357" y="493"/>
                    <a:pt x="986" y="712"/>
                    <a:pt x="1561" y="575"/>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
            <p:cNvSpPr/>
            <p:nvPr/>
          </p:nvSpPr>
          <p:spPr>
            <a:xfrm flipH="1">
              <a:off x="2298287" y="2382573"/>
              <a:ext cx="16485" cy="17644"/>
            </a:xfrm>
            <a:custGeom>
              <a:rect b="b" l="l" r="r" t="t"/>
              <a:pathLst>
                <a:path extrusionOk="0" fill="none" h="822" w="768">
                  <a:moveTo>
                    <a:pt x="767" y="821"/>
                  </a:moveTo>
                  <a:cubicBezTo>
                    <a:pt x="767" y="821"/>
                    <a:pt x="767" y="0"/>
                    <a:pt x="1" y="274"/>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
            <p:cNvSpPr/>
            <p:nvPr/>
          </p:nvSpPr>
          <p:spPr>
            <a:xfrm flipH="1">
              <a:off x="2062687" y="4101619"/>
              <a:ext cx="190974" cy="45849"/>
            </a:xfrm>
            <a:custGeom>
              <a:rect b="b" l="l" r="r" t="t"/>
              <a:pathLst>
                <a:path extrusionOk="0" h="2136" w="8897">
                  <a:moveTo>
                    <a:pt x="8376" y="1"/>
                  </a:moveTo>
                  <a:lnTo>
                    <a:pt x="521" y="165"/>
                  </a:lnTo>
                  <a:cubicBezTo>
                    <a:pt x="220" y="165"/>
                    <a:pt x="1" y="411"/>
                    <a:pt x="28" y="712"/>
                  </a:cubicBezTo>
                  <a:lnTo>
                    <a:pt x="110" y="1670"/>
                  </a:lnTo>
                  <a:cubicBezTo>
                    <a:pt x="110" y="1917"/>
                    <a:pt x="329" y="2136"/>
                    <a:pt x="603" y="2136"/>
                  </a:cubicBezTo>
                  <a:lnTo>
                    <a:pt x="8239" y="2136"/>
                  </a:lnTo>
                  <a:cubicBezTo>
                    <a:pt x="8513" y="2136"/>
                    <a:pt x="8732" y="1917"/>
                    <a:pt x="8759" y="1670"/>
                  </a:cubicBezTo>
                  <a:lnTo>
                    <a:pt x="8869" y="548"/>
                  </a:lnTo>
                  <a:cubicBezTo>
                    <a:pt x="8896" y="247"/>
                    <a:pt x="8677" y="1"/>
                    <a:pt x="8376"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
            <p:cNvSpPr/>
            <p:nvPr/>
          </p:nvSpPr>
          <p:spPr>
            <a:xfrm flipH="1">
              <a:off x="2408746" y="4089212"/>
              <a:ext cx="200354" cy="76544"/>
            </a:xfrm>
            <a:custGeom>
              <a:rect b="b" l="l" r="r" t="t"/>
              <a:pathLst>
                <a:path extrusionOk="0" h="3566" w="9334">
                  <a:moveTo>
                    <a:pt x="574" y="0"/>
                  </a:moveTo>
                  <a:cubicBezTo>
                    <a:pt x="379" y="0"/>
                    <a:pt x="217" y="130"/>
                    <a:pt x="192" y="305"/>
                  </a:cubicBezTo>
                  <a:lnTo>
                    <a:pt x="28" y="1783"/>
                  </a:lnTo>
                  <a:cubicBezTo>
                    <a:pt x="0" y="1975"/>
                    <a:pt x="110" y="2166"/>
                    <a:pt x="301" y="2194"/>
                  </a:cubicBezTo>
                  <a:lnTo>
                    <a:pt x="8622" y="3562"/>
                  </a:lnTo>
                  <a:cubicBezTo>
                    <a:pt x="8639" y="3565"/>
                    <a:pt x="8655" y="3566"/>
                    <a:pt x="8672" y="3566"/>
                  </a:cubicBezTo>
                  <a:cubicBezTo>
                    <a:pt x="8846" y="3566"/>
                    <a:pt x="9008" y="3438"/>
                    <a:pt x="9033" y="3288"/>
                  </a:cubicBezTo>
                  <a:lnTo>
                    <a:pt x="9306" y="1920"/>
                  </a:lnTo>
                  <a:cubicBezTo>
                    <a:pt x="9334" y="1728"/>
                    <a:pt x="9224" y="1537"/>
                    <a:pt x="9033" y="1509"/>
                  </a:cubicBezTo>
                  <a:lnTo>
                    <a:pt x="630" y="4"/>
                  </a:lnTo>
                  <a:cubicBezTo>
                    <a:pt x="611" y="2"/>
                    <a:pt x="592" y="0"/>
                    <a:pt x="574"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8" name="Google Shape;2508;p1"/>
          <p:cNvGrpSpPr/>
          <p:nvPr/>
        </p:nvGrpSpPr>
        <p:grpSpPr>
          <a:xfrm>
            <a:off x="2866230" y="3369980"/>
            <a:ext cx="845397" cy="1457283"/>
            <a:chOff x="875716" y="2081483"/>
            <a:chExt cx="1108281" cy="2185159"/>
          </a:xfrm>
        </p:grpSpPr>
        <p:grpSp>
          <p:nvGrpSpPr>
            <p:cNvPr id="2509" name="Google Shape;2509;p1"/>
            <p:cNvGrpSpPr/>
            <p:nvPr/>
          </p:nvGrpSpPr>
          <p:grpSpPr>
            <a:xfrm>
              <a:off x="1471069" y="2081547"/>
              <a:ext cx="512928" cy="321975"/>
              <a:chOff x="1471069" y="2081547"/>
              <a:chExt cx="512928" cy="321975"/>
            </a:xfrm>
          </p:grpSpPr>
          <p:sp>
            <p:nvSpPr>
              <p:cNvPr id="2510" name="Google Shape;2510;p1"/>
              <p:cNvSpPr/>
              <p:nvPr/>
            </p:nvSpPr>
            <p:spPr>
              <a:xfrm flipH="1">
                <a:off x="1471069" y="2081547"/>
                <a:ext cx="512928" cy="271446"/>
              </a:xfrm>
              <a:custGeom>
                <a:rect b="b" l="l" r="r" t="t"/>
                <a:pathLst>
                  <a:path extrusionOk="0" h="12646" w="23896">
                    <a:moveTo>
                      <a:pt x="2793" y="0"/>
                    </a:moveTo>
                    <a:cubicBezTo>
                      <a:pt x="1232" y="0"/>
                      <a:pt x="1" y="1259"/>
                      <a:pt x="1" y="2792"/>
                    </a:cubicBezTo>
                    <a:lnTo>
                      <a:pt x="1" y="9853"/>
                    </a:lnTo>
                    <a:cubicBezTo>
                      <a:pt x="1" y="11414"/>
                      <a:pt x="1232" y="12645"/>
                      <a:pt x="2793" y="12645"/>
                    </a:cubicBezTo>
                    <a:lnTo>
                      <a:pt x="21104" y="12645"/>
                    </a:lnTo>
                    <a:cubicBezTo>
                      <a:pt x="22636" y="12645"/>
                      <a:pt x="23895" y="11414"/>
                      <a:pt x="23895" y="9853"/>
                    </a:cubicBezTo>
                    <a:lnTo>
                      <a:pt x="23895" y="2792"/>
                    </a:lnTo>
                    <a:cubicBezTo>
                      <a:pt x="23895" y="1259"/>
                      <a:pt x="22636" y="0"/>
                      <a:pt x="211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
              <p:cNvSpPr/>
              <p:nvPr/>
            </p:nvSpPr>
            <p:spPr>
              <a:xfrm flipH="1">
                <a:off x="1545102" y="2332988"/>
                <a:ext cx="70513" cy="70534"/>
              </a:xfrm>
              <a:custGeom>
                <a:rect b="b" l="l" r="r" t="t"/>
                <a:pathLst>
                  <a:path extrusionOk="0" h="3286" w="3285">
                    <a:moveTo>
                      <a:pt x="0" y="1"/>
                    </a:moveTo>
                    <a:lnTo>
                      <a:pt x="3285" y="3285"/>
                    </a:lnTo>
                    <a:lnTo>
                      <a:pt x="3285" y="220"/>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
              <p:cNvSpPr/>
              <p:nvPr/>
            </p:nvSpPr>
            <p:spPr>
              <a:xfrm flipH="1">
                <a:off x="1885279" y="2147917"/>
                <a:ext cx="44068" cy="21"/>
              </a:xfrm>
              <a:custGeom>
                <a:rect b="b" l="l" r="r" t="t"/>
                <a:pathLst>
                  <a:path extrusionOk="0" fill="none" h="1" w="2053">
                    <a:moveTo>
                      <a:pt x="0" y="1"/>
                    </a:moveTo>
                    <a:lnTo>
                      <a:pt x="2053" y="1"/>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
              <p:cNvSpPr/>
              <p:nvPr/>
            </p:nvSpPr>
            <p:spPr>
              <a:xfrm flipH="1">
                <a:off x="1520417" y="2147917"/>
                <a:ext cx="316115" cy="21"/>
              </a:xfrm>
              <a:custGeom>
                <a:rect b="b" l="l" r="r" t="t"/>
                <a:pathLst>
                  <a:path extrusionOk="0" fill="none" h="1" w="14727">
                    <a:moveTo>
                      <a:pt x="1" y="1"/>
                    </a:moveTo>
                    <a:lnTo>
                      <a:pt x="14726" y="1"/>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
              <p:cNvSpPr/>
              <p:nvPr/>
            </p:nvSpPr>
            <p:spPr>
              <a:xfrm flipH="1">
                <a:off x="1766599" y="2217249"/>
                <a:ext cx="162748" cy="21"/>
              </a:xfrm>
              <a:custGeom>
                <a:rect b="b" l="l" r="r" t="t"/>
                <a:pathLst>
                  <a:path extrusionOk="0" fill="none" h="1" w="7582">
                    <a:moveTo>
                      <a:pt x="0" y="1"/>
                    </a:moveTo>
                    <a:lnTo>
                      <a:pt x="7582" y="1"/>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
              <p:cNvSpPr/>
              <p:nvPr/>
            </p:nvSpPr>
            <p:spPr>
              <a:xfrm flipH="1">
                <a:off x="1651439" y="2217249"/>
                <a:ext cx="75814" cy="21"/>
              </a:xfrm>
              <a:custGeom>
                <a:rect b="b" l="l" r="r" t="t"/>
                <a:pathLst>
                  <a:path extrusionOk="0" fill="none" h="1" w="3532">
                    <a:moveTo>
                      <a:pt x="1" y="1"/>
                    </a:moveTo>
                    <a:lnTo>
                      <a:pt x="3532" y="1"/>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
              <p:cNvSpPr/>
              <p:nvPr/>
            </p:nvSpPr>
            <p:spPr>
              <a:xfrm flipH="1">
                <a:off x="1520417" y="2217249"/>
                <a:ext cx="90496" cy="21"/>
              </a:xfrm>
              <a:custGeom>
                <a:rect b="b" l="l" r="r" t="t"/>
                <a:pathLst>
                  <a:path extrusionOk="0" fill="none" h="1" w="4216">
                    <a:moveTo>
                      <a:pt x="0" y="1"/>
                    </a:moveTo>
                    <a:lnTo>
                      <a:pt x="4215" y="1"/>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
              <p:cNvSpPr/>
              <p:nvPr/>
            </p:nvSpPr>
            <p:spPr>
              <a:xfrm flipH="1">
                <a:off x="1720170" y="2286581"/>
                <a:ext cx="209176" cy="21"/>
              </a:xfrm>
              <a:custGeom>
                <a:rect b="b" l="l" r="r" t="t"/>
                <a:pathLst>
                  <a:path extrusionOk="0" fill="none" h="1" w="9745">
                    <a:moveTo>
                      <a:pt x="0" y="0"/>
                    </a:moveTo>
                    <a:lnTo>
                      <a:pt x="9744" y="0"/>
                    </a:lnTo>
                  </a:path>
                </a:pathLst>
              </a:custGeom>
              <a:noFill/>
              <a:ln cap="rnd" cmpd="sng" w="191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8" name="Google Shape;2518;p1"/>
            <p:cNvGrpSpPr/>
            <p:nvPr/>
          </p:nvGrpSpPr>
          <p:grpSpPr>
            <a:xfrm>
              <a:off x="875716" y="2081483"/>
              <a:ext cx="710148" cy="2185159"/>
              <a:chOff x="875716" y="2081483"/>
              <a:chExt cx="710148" cy="2185159"/>
            </a:xfrm>
          </p:grpSpPr>
          <p:sp>
            <p:nvSpPr>
              <p:cNvPr id="2519" name="Google Shape;2519;p1"/>
              <p:cNvSpPr/>
              <p:nvPr/>
            </p:nvSpPr>
            <p:spPr>
              <a:xfrm flipH="1">
                <a:off x="1297761" y="4040293"/>
                <a:ext cx="126923" cy="190373"/>
              </a:xfrm>
              <a:custGeom>
                <a:rect b="b" l="l" r="r" t="t"/>
                <a:pathLst>
                  <a:path extrusionOk="0" h="8869" w="5913">
                    <a:moveTo>
                      <a:pt x="1" y="1"/>
                    </a:moveTo>
                    <a:lnTo>
                      <a:pt x="2136" y="8869"/>
                    </a:lnTo>
                    <a:lnTo>
                      <a:pt x="5913" y="8869"/>
                    </a:lnTo>
                    <a:lnTo>
                      <a:pt x="5009" y="1"/>
                    </a:ln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
              <p:cNvSpPr/>
              <p:nvPr/>
            </p:nvSpPr>
            <p:spPr>
              <a:xfrm flipH="1">
                <a:off x="1253693" y="4187114"/>
                <a:ext cx="312573" cy="79528"/>
              </a:xfrm>
              <a:custGeom>
                <a:rect b="b" l="l" r="r" t="t"/>
                <a:pathLst>
                  <a:path extrusionOk="0" h="3705" w="14562">
                    <a:moveTo>
                      <a:pt x="8324" y="0"/>
                    </a:moveTo>
                    <a:cubicBezTo>
                      <a:pt x="8202" y="0"/>
                      <a:pt x="8074" y="18"/>
                      <a:pt x="7938" y="58"/>
                    </a:cubicBezTo>
                    <a:cubicBezTo>
                      <a:pt x="6460" y="469"/>
                      <a:pt x="0" y="3206"/>
                      <a:pt x="1998" y="3507"/>
                    </a:cubicBezTo>
                    <a:cubicBezTo>
                      <a:pt x="2853" y="3636"/>
                      <a:pt x="4825" y="3704"/>
                      <a:pt x="6898" y="3704"/>
                    </a:cubicBezTo>
                    <a:cubicBezTo>
                      <a:pt x="9671" y="3704"/>
                      <a:pt x="12625" y="3582"/>
                      <a:pt x="13330" y="3315"/>
                    </a:cubicBezTo>
                    <a:cubicBezTo>
                      <a:pt x="14561" y="2823"/>
                      <a:pt x="12919" y="168"/>
                      <a:pt x="12919" y="168"/>
                    </a:cubicBezTo>
                    <a:cubicBezTo>
                      <a:pt x="12070" y="647"/>
                      <a:pt x="11421" y="812"/>
                      <a:pt x="10893" y="812"/>
                    </a:cubicBezTo>
                    <a:cubicBezTo>
                      <a:pt x="9724" y="812"/>
                      <a:pt x="9154" y="0"/>
                      <a:pt x="8324"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
              <p:cNvSpPr/>
              <p:nvPr/>
            </p:nvSpPr>
            <p:spPr>
              <a:xfrm flipH="1">
                <a:off x="1060401" y="4040293"/>
                <a:ext cx="108720" cy="190373"/>
              </a:xfrm>
              <a:custGeom>
                <a:rect b="b" l="l" r="r" t="t"/>
                <a:pathLst>
                  <a:path extrusionOk="0" h="8869" w="5065">
                    <a:moveTo>
                      <a:pt x="1" y="1"/>
                    </a:moveTo>
                    <a:lnTo>
                      <a:pt x="1287" y="8869"/>
                    </a:lnTo>
                    <a:lnTo>
                      <a:pt x="5064" y="8869"/>
                    </a:lnTo>
                    <a:lnTo>
                      <a:pt x="5010" y="1"/>
                    </a:ln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
              <p:cNvSpPr/>
              <p:nvPr/>
            </p:nvSpPr>
            <p:spPr>
              <a:xfrm flipH="1">
                <a:off x="1016333" y="4187114"/>
                <a:ext cx="312573" cy="79528"/>
              </a:xfrm>
              <a:custGeom>
                <a:rect b="b" l="l" r="r" t="t"/>
                <a:pathLst>
                  <a:path extrusionOk="0" h="3705" w="14562">
                    <a:moveTo>
                      <a:pt x="8323" y="0"/>
                    </a:moveTo>
                    <a:cubicBezTo>
                      <a:pt x="8201" y="0"/>
                      <a:pt x="8074" y="18"/>
                      <a:pt x="7938" y="58"/>
                    </a:cubicBezTo>
                    <a:cubicBezTo>
                      <a:pt x="6460" y="469"/>
                      <a:pt x="0" y="3206"/>
                      <a:pt x="1998" y="3507"/>
                    </a:cubicBezTo>
                    <a:cubicBezTo>
                      <a:pt x="2853" y="3636"/>
                      <a:pt x="4825" y="3704"/>
                      <a:pt x="6898" y="3704"/>
                    </a:cubicBezTo>
                    <a:cubicBezTo>
                      <a:pt x="9671" y="3704"/>
                      <a:pt x="12625" y="3582"/>
                      <a:pt x="13330" y="3315"/>
                    </a:cubicBezTo>
                    <a:cubicBezTo>
                      <a:pt x="14561" y="2823"/>
                      <a:pt x="12919" y="168"/>
                      <a:pt x="12919" y="168"/>
                    </a:cubicBezTo>
                    <a:cubicBezTo>
                      <a:pt x="12062" y="647"/>
                      <a:pt x="11409" y="812"/>
                      <a:pt x="10881" y="812"/>
                    </a:cubicBezTo>
                    <a:cubicBezTo>
                      <a:pt x="9710" y="812"/>
                      <a:pt x="9150" y="0"/>
                      <a:pt x="8323"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
              <p:cNvSpPr/>
              <p:nvPr/>
            </p:nvSpPr>
            <p:spPr>
              <a:xfrm flipH="1">
                <a:off x="1032797" y="3089115"/>
                <a:ext cx="515267" cy="1046376"/>
              </a:xfrm>
              <a:custGeom>
                <a:rect b="b" l="l" r="r" t="t"/>
                <a:pathLst>
                  <a:path extrusionOk="0" h="48748" w="24005">
                    <a:moveTo>
                      <a:pt x="7090" y="1"/>
                    </a:moveTo>
                    <a:cubicBezTo>
                      <a:pt x="7090" y="1"/>
                      <a:pt x="466" y="23895"/>
                      <a:pt x="247" y="27399"/>
                    </a:cubicBezTo>
                    <a:cubicBezTo>
                      <a:pt x="1" y="30902"/>
                      <a:pt x="5749" y="48748"/>
                      <a:pt x="5749" y="48748"/>
                    </a:cubicBezTo>
                    <a:lnTo>
                      <a:pt x="12290" y="48748"/>
                    </a:lnTo>
                    <a:lnTo>
                      <a:pt x="8677" y="28110"/>
                    </a:lnTo>
                    <a:lnTo>
                      <a:pt x="13495" y="14015"/>
                    </a:lnTo>
                    <a:lnTo>
                      <a:pt x="17737" y="48748"/>
                    </a:lnTo>
                    <a:lnTo>
                      <a:pt x="23731" y="48748"/>
                    </a:lnTo>
                    <a:lnTo>
                      <a:pt x="24005" y="1451"/>
                    </a:lnTo>
                    <a:lnTo>
                      <a:pt x="709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
              <p:cNvSpPr/>
              <p:nvPr/>
            </p:nvSpPr>
            <p:spPr>
              <a:xfrm flipH="1">
                <a:off x="1098007" y="3107918"/>
                <a:ext cx="7663" cy="1027572"/>
              </a:xfrm>
              <a:custGeom>
                <a:rect b="b" l="l" r="r" t="t"/>
                <a:pathLst>
                  <a:path extrusionOk="0" fill="none" h="47872" w="357">
                    <a:moveTo>
                      <a:pt x="1" y="1"/>
                    </a:moveTo>
                    <a:lnTo>
                      <a:pt x="357" y="47872"/>
                    </a:lnTo>
                  </a:path>
                </a:pathLst>
              </a:custGeom>
              <a:noFill/>
              <a:ln cap="flat" cmpd="sng" w="9525">
                <a:solidFill>
                  <a:schemeClr val="lt1"/>
                </a:solidFill>
                <a:prstDash val="solid"/>
                <a:miter lim="2737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
              <p:cNvSpPr/>
              <p:nvPr/>
            </p:nvSpPr>
            <p:spPr>
              <a:xfrm flipH="1">
                <a:off x="1434643" y="2655543"/>
                <a:ext cx="151221" cy="237296"/>
              </a:xfrm>
              <a:custGeom>
                <a:rect b="b" l="l" r="r" t="t"/>
                <a:pathLst>
                  <a:path extrusionOk="0" h="11055" w="7045">
                    <a:moveTo>
                      <a:pt x="4006" y="0"/>
                    </a:moveTo>
                    <a:cubicBezTo>
                      <a:pt x="4006" y="0"/>
                      <a:pt x="120" y="7308"/>
                      <a:pt x="37" y="9580"/>
                    </a:cubicBezTo>
                    <a:cubicBezTo>
                      <a:pt x="0" y="10600"/>
                      <a:pt x="488" y="11054"/>
                      <a:pt x="1153" y="11054"/>
                    </a:cubicBezTo>
                    <a:cubicBezTo>
                      <a:pt x="1951" y="11054"/>
                      <a:pt x="3003" y="10399"/>
                      <a:pt x="3705" y="9279"/>
                    </a:cubicBezTo>
                    <a:cubicBezTo>
                      <a:pt x="4991" y="7253"/>
                      <a:pt x="7044" y="1506"/>
                      <a:pt x="7044" y="1506"/>
                    </a:cubicBezTo>
                    <a:lnTo>
                      <a:pt x="4006" y="0"/>
                    </a:ln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
              <p:cNvSpPr/>
              <p:nvPr/>
            </p:nvSpPr>
            <p:spPr>
              <a:xfrm flipH="1">
                <a:off x="1328198" y="2472640"/>
                <a:ext cx="186960" cy="265114"/>
              </a:xfrm>
              <a:custGeom>
                <a:rect b="b" l="l" r="r" t="t"/>
                <a:pathLst>
                  <a:path extrusionOk="0" h="12351" w="8710">
                    <a:moveTo>
                      <a:pt x="6238" y="1"/>
                    </a:moveTo>
                    <a:cubicBezTo>
                      <a:pt x="6195" y="1"/>
                      <a:pt x="6150" y="3"/>
                      <a:pt x="6104" y="9"/>
                    </a:cubicBezTo>
                    <a:cubicBezTo>
                      <a:pt x="6104" y="9"/>
                      <a:pt x="3832" y="173"/>
                      <a:pt x="2135" y="3485"/>
                    </a:cubicBezTo>
                    <a:cubicBezTo>
                      <a:pt x="1479" y="4881"/>
                      <a:pt x="931" y="6304"/>
                      <a:pt x="438" y="7755"/>
                    </a:cubicBezTo>
                    <a:cubicBezTo>
                      <a:pt x="274" y="8220"/>
                      <a:pt x="110" y="8685"/>
                      <a:pt x="1" y="9123"/>
                    </a:cubicBezTo>
                    <a:cubicBezTo>
                      <a:pt x="904" y="10519"/>
                      <a:pt x="2218" y="11641"/>
                      <a:pt x="3750" y="12298"/>
                    </a:cubicBezTo>
                    <a:cubicBezTo>
                      <a:pt x="3830" y="12334"/>
                      <a:pt x="3909" y="12351"/>
                      <a:pt x="3986" y="12351"/>
                    </a:cubicBezTo>
                    <a:cubicBezTo>
                      <a:pt x="4438" y="12351"/>
                      <a:pt x="4838" y="11776"/>
                      <a:pt x="5119" y="11121"/>
                    </a:cubicBezTo>
                    <a:cubicBezTo>
                      <a:pt x="5393" y="10464"/>
                      <a:pt x="5612" y="9808"/>
                      <a:pt x="5748" y="9123"/>
                    </a:cubicBezTo>
                    <a:cubicBezTo>
                      <a:pt x="5748" y="9123"/>
                      <a:pt x="8710" y="1"/>
                      <a:pt x="62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
              <p:cNvSpPr/>
              <p:nvPr/>
            </p:nvSpPr>
            <p:spPr>
              <a:xfrm flipH="1">
                <a:off x="1405279" y="2639079"/>
                <a:ext cx="109879" cy="98675"/>
              </a:xfrm>
              <a:custGeom>
                <a:rect b="b" l="l" r="r" t="t"/>
                <a:pathLst>
                  <a:path extrusionOk="0" h="4597" w="5119">
                    <a:moveTo>
                      <a:pt x="438" y="1"/>
                    </a:moveTo>
                    <a:cubicBezTo>
                      <a:pt x="274" y="466"/>
                      <a:pt x="110" y="931"/>
                      <a:pt x="1" y="1369"/>
                    </a:cubicBezTo>
                    <a:cubicBezTo>
                      <a:pt x="904" y="2765"/>
                      <a:pt x="2218" y="3887"/>
                      <a:pt x="3750" y="4544"/>
                    </a:cubicBezTo>
                    <a:cubicBezTo>
                      <a:pt x="3830" y="4580"/>
                      <a:pt x="3909" y="4597"/>
                      <a:pt x="3986" y="4597"/>
                    </a:cubicBezTo>
                    <a:cubicBezTo>
                      <a:pt x="4438" y="4597"/>
                      <a:pt x="4838" y="4022"/>
                      <a:pt x="5119" y="3367"/>
                    </a:cubicBezTo>
                    <a:cubicBezTo>
                      <a:pt x="3340" y="2574"/>
                      <a:pt x="1752" y="1424"/>
                      <a:pt x="438"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
              <p:cNvSpPr/>
              <p:nvPr/>
            </p:nvSpPr>
            <p:spPr>
              <a:xfrm flipH="1">
                <a:off x="984028" y="2428164"/>
                <a:ext cx="451237" cy="703623"/>
              </a:xfrm>
              <a:custGeom>
                <a:rect b="b" l="l" r="r" t="t"/>
                <a:pathLst>
                  <a:path extrusionOk="0" h="32780" w="21022">
                    <a:moveTo>
                      <a:pt x="9006" y="1"/>
                    </a:moveTo>
                    <a:cubicBezTo>
                      <a:pt x="7884" y="220"/>
                      <a:pt x="6761" y="493"/>
                      <a:pt x="5667" y="822"/>
                    </a:cubicBezTo>
                    <a:lnTo>
                      <a:pt x="5283" y="931"/>
                    </a:lnTo>
                    <a:cubicBezTo>
                      <a:pt x="4709" y="1123"/>
                      <a:pt x="4052" y="1314"/>
                      <a:pt x="3340" y="1561"/>
                    </a:cubicBezTo>
                    <a:cubicBezTo>
                      <a:pt x="1944" y="2054"/>
                      <a:pt x="904" y="2327"/>
                      <a:pt x="658" y="2793"/>
                    </a:cubicBezTo>
                    <a:cubicBezTo>
                      <a:pt x="1" y="4024"/>
                      <a:pt x="247" y="6186"/>
                      <a:pt x="220" y="9307"/>
                    </a:cubicBezTo>
                    <a:cubicBezTo>
                      <a:pt x="165" y="13248"/>
                      <a:pt x="193" y="29616"/>
                      <a:pt x="1698" y="31313"/>
                    </a:cubicBezTo>
                    <a:cubicBezTo>
                      <a:pt x="2657" y="32396"/>
                      <a:pt x="6635" y="32779"/>
                      <a:pt x="10673" y="32779"/>
                    </a:cubicBezTo>
                    <a:cubicBezTo>
                      <a:pt x="13777" y="32779"/>
                      <a:pt x="16918" y="32553"/>
                      <a:pt x="18750" y="32243"/>
                    </a:cubicBezTo>
                    <a:cubicBezTo>
                      <a:pt x="19489" y="32107"/>
                      <a:pt x="20228" y="31833"/>
                      <a:pt x="19051" y="29260"/>
                    </a:cubicBezTo>
                    <a:cubicBezTo>
                      <a:pt x="18613" y="28302"/>
                      <a:pt x="18805" y="25839"/>
                      <a:pt x="18887" y="22417"/>
                    </a:cubicBezTo>
                    <a:cubicBezTo>
                      <a:pt x="19024" y="15711"/>
                      <a:pt x="21022" y="4544"/>
                      <a:pt x="18558" y="3258"/>
                    </a:cubicBezTo>
                    <a:cubicBezTo>
                      <a:pt x="17080" y="2491"/>
                      <a:pt x="13960" y="1479"/>
                      <a:pt x="11688" y="794"/>
                    </a:cubicBezTo>
                    <a:lnTo>
                      <a:pt x="11278" y="658"/>
                    </a:lnTo>
                    <a:cubicBezTo>
                      <a:pt x="9964" y="274"/>
                      <a:pt x="9006" y="1"/>
                      <a:pt x="90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
              <p:cNvSpPr/>
              <p:nvPr/>
            </p:nvSpPr>
            <p:spPr>
              <a:xfrm flipH="1">
                <a:off x="1184962" y="2428765"/>
                <a:ext cx="136904" cy="83649"/>
              </a:xfrm>
              <a:custGeom>
                <a:rect b="b" l="l" r="r" t="t"/>
                <a:pathLst>
                  <a:path extrusionOk="0" h="3897" w="6378">
                    <a:moveTo>
                      <a:pt x="3696" y="0"/>
                    </a:moveTo>
                    <a:cubicBezTo>
                      <a:pt x="2573" y="192"/>
                      <a:pt x="1451" y="465"/>
                      <a:pt x="384" y="821"/>
                    </a:cubicBezTo>
                    <a:lnTo>
                      <a:pt x="0" y="931"/>
                    </a:lnTo>
                    <a:cubicBezTo>
                      <a:pt x="55" y="1724"/>
                      <a:pt x="411" y="2463"/>
                      <a:pt x="986" y="3011"/>
                    </a:cubicBezTo>
                    <a:cubicBezTo>
                      <a:pt x="1632" y="3622"/>
                      <a:pt x="2410" y="3896"/>
                      <a:pt x="3170" y="3896"/>
                    </a:cubicBezTo>
                    <a:cubicBezTo>
                      <a:pt x="4793" y="3896"/>
                      <a:pt x="6341" y="2649"/>
                      <a:pt x="6378" y="766"/>
                    </a:cubicBezTo>
                    <a:lnTo>
                      <a:pt x="5967" y="657"/>
                    </a:lnTo>
                    <a:cubicBezTo>
                      <a:pt x="4653" y="246"/>
                      <a:pt x="3696" y="0"/>
                      <a:pt x="3696"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
              <p:cNvSpPr/>
              <p:nvPr/>
            </p:nvSpPr>
            <p:spPr>
              <a:xfrm flipH="1">
                <a:off x="1117133" y="2187284"/>
                <a:ext cx="120719" cy="189386"/>
              </a:xfrm>
              <a:custGeom>
                <a:rect b="b" l="l" r="r" t="t"/>
                <a:pathLst>
                  <a:path extrusionOk="0" h="8823" w="5624">
                    <a:moveTo>
                      <a:pt x="3066" y="1"/>
                    </a:moveTo>
                    <a:cubicBezTo>
                      <a:pt x="0" y="1041"/>
                      <a:pt x="1478" y="8814"/>
                      <a:pt x="1478" y="8814"/>
                    </a:cubicBezTo>
                    <a:cubicBezTo>
                      <a:pt x="1509" y="8820"/>
                      <a:pt x="1540" y="8823"/>
                      <a:pt x="1573" y="8823"/>
                    </a:cubicBezTo>
                    <a:cubicBezTo>
                      <a:pt x="2784" y="8823"/>
                      <a:pt x="5624" y="4945"/>
                      <a:pt x="5064" y="2546"/>
                    </a:cubicBezTo>
                    <a:cubicBezTo>
                      <a:pt x="4489" y="138"/>
                      <a:pt x="3066" y="1"/>
                      <a:pt x="3066"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
              <p:cNvSpPr/>
              <p:nvPr/>
            </p:nvSpPr>
            <p:spPr>
              <a:xfrm flipH="1">
                <a:off x="1318904" y="2177882"/>
                <a:ext cx="58192" cy="97558"/>
              </a:xfrm>
              <a:custGeom>
                <a:rect b="b" l="l" r="r" t="t"/>
                <a:pathLst>
                  <a:path extrusionOk="0" h="4545" w="2711">
                    <a:moveTo>
                      <a:pt x="1038" y="0"/>
                    </a:moveTo>
                    <a:cubicBezTo>
                      <a:pt x="923" y="0"/>
                      <a:pt x="813" y="26"/>
                      <a:pt x="712" y="83"/>
                    </a:cubicBezTo>
                    <a:cubicBezTo>
                      <a:pt x="1" y="493"/>
                      <a:pt x="55" y="1862"/>
                      <a:pt x="329" y="2464"/>
                    </a:cubicBezTo>
                    <a:cubicBezTo>
                      <a:pt x="493" y="2793"/>
                      <a:pt x="712" y="3121"/>
                      <a:pt x="904" y="3450"/>
                    </a:cubicBezTo>
                    <a:cubicBezTo>
                      <a:pt x="1123" y="3778"/>
                      <a:pt x="1232" y="4134"/>
                      <a:pt x="1205" y="4544"/>
                    </a:cubicBezTo>
                    <a:cubicBezTo>
                      <a:pt x="1260" y="3915"/>
                      <a:pt x="1670" y="3395"/>
                      <a:pt x="2026" y="2902"/>
                    </a:cubicBezTo>
                    <a:cubicBezTo>
                      <a:pt x="2355" y="2382"/>
                      <a:pt x="2710" y="1780"/>
                      <a:pt x="2519" y="1178"/>
                    </a:cubicBezTo>
                    <a:cubicBezTo>
                      <a:pt x="2358" y="695"/>
                      <a:pt x="1638" y="0"/>
                      <a:pt x="1038"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
              <p:cNvSpPr/>
              <p:nvPr/>
            </p:nvSpPr>
            <p:spPr>
              <a:xfrm flipH="1">
                <a:off x="1200825" y="2287161"/>
                <a:ext cx="112820" cy="208060"/>
              </a:xfrm>
              <a:custGeom>
                <a:rect b="b" l="l" r="r" t="t"/>
                <a:pathLst>
                  <a:path extrusionOk="0" h="9693" w="5256">
                    <a:moveTo>
                      <a:pt x="5037" y="1"/>
                    </a:moveTo>
                    <a:lnTo>
                      <a:pt x="1" y="548"/>
                    </a:lnTo>
                    <a:lnTo>
                      <a:pt x="274" y="5858"/>
                    </a:lnTo>
                    <a:lnTo>
                      <a:pt x="356" y="7363"/>
                    </a:lnTo>
                    <a:cubicBezTo>
                      <a:pt x="410" y="8671"/>
                      <a:pt x="1477" y="9692"/>
                      <a:pt x="2774" y="9692"/>
                    </a:cubicBezTo>
                    <a:cubicBezTo>
                      <a:pt x="2807" y="9692"/>
                      <a:pt x="2841" y="9691"/>
                      <a:pt x="2875" y="9690"/>
                    </a:cubicBezTo>
                    <a:cubicBezTo>
                      <a:pt x="4216" y="9635"/>
                      <a:pt x="5256" y="8513"/>
                      <a:pt x="5201" y="7199"/>
                    </a:cubicBezTo>
                    <a:lnTo>
                      <a:pt x="5146" y="4490"/>
                    </a:lnTo>
                    <a:lnTo>
                      <a:pt x="5037" y="1"/>
                    </a:ln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
              <p:cNvSpPr/>
              <p:nvPr/>
            </p:nvSpPr>
            <p:spPr>
              <a:xfrm flipH="1">
                <a:off x="1134197" y="2183184"/>
                <a:ext cx="221755" cy="235707"/>
              </a:xfrm>
              <a:custGeom>
                <a:rect b="b" l="l" r="r" t="t"/>
                <a:pathLst>
                  <a:path extrusionOk="0" h="10981" w="10331">
                    <a:moveTo>
                      <a:pt x="3860" y="0"/>
                    </a:moveTo>
                    <a:cubicBezTo>
                      <a:pt x="56" y="28"/>
                      <a:pt x="110" y="2327"/>
                      <a:pt x="110" y="2327"/>
                    </a:cubicBezTo>
                    <a:cubicBezTo>
                      <a:pt x="1" y="3558"/>
                      <a:pt x="28" y="4763"/>
                      <a:pt x="193" y="5967"/>
                    </a:cubicBezTo>
                    <a:cubicBezTo>
                      <a:pt x="466" y="8184"/>
                      <a:pt x="357" y="10784"/>
                      <a:pt x="3641" y="10976"/>
                    </a:cubicBezTo>
                    <a:cubicBezTo>
                      <a:pt x="3713" y="10979"/>
                      <a:pt x="3784" y="10981"/>
                      <a:pt x="3854" y="10981"/>
                    </a:cubicBezTo>
                    <a:cubicBezTo>
                      <a:pt x="7164" y="10981"/>
                      <a:pt x="8267" y="7253"/>
                      <a:pt x="8267" y="7253"/>
                    </a:cubicBezTo>
                    <a:cubicBezTo>
                      <a:pt x="8267" y="7253"/>
                      <a:pt x="10101" y="6898"/>
                      <a:pt x="10238" y="5638"/>
                    </a:cubicBezTo>
                    <a:cubicBezTo>
                      <a:pt x="10330" y="4803"/>
                      <a:pt x="9756" y="4497"/>
                      <a:pt x="9249" y="4497"/>
                    </a:cubicBezTo>
                    <a:cubicBezTo>
                      <a:pt x="9008" y="4497"/>
                      <a:pt x="8782" y="4566"/>
                      <a:pt x="8650" y="4681"/>
                    </a:cubicBezTo>
                    <a:cubicBezTo>
                      <a:pt x="8650" y="4681"/>
                      <a:pt x="8185" y="0"/>
                      <a:pt x="3860" y="0"/>
                    </a:cubicBez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
              <p:cNvSpPr/>
              <p:nvPr/>
            </p:nvSpPr>
            <p:spPr>
              <a:xfrm flipH="1">
                <a:off x="1133832" y="2206667"/>
                <a:ext cx="99898" cy="102839"/>
              </a:xfrm>
              <a:custGeom>
                <a:rect b="b" l="l" r="r" t="t"/>
                <a:pathLst>
                  <a:path extrusionOk="0" h="4791" w="4654">
                    <a:moveTo>
                      <a:pt x="1971" y="1"/>
                    </a:moveTo>
                    <a:cubicBezTo>
                      <a:pt x="1971" y="1"/>
                      <a:pt x="0" y="1972"/>
                      <a:pt x="1068" y="2738"/>
                    </a:cubicBezTo>
                    <a:cubicBezTo>
                      <a:pt x="1779" y="3231"/>
                      <a:pt x="2244" y="3970"/>
                      <a:pt x="2436" y="4791"/>
                    </a:cubicBezTo>
                    <a:cubicBezTo>
                      <a:pt x="2436" y="4791"/>
                      <a:pt x="2409" y="4380"/>
                      <a:pt x="2956" y="3587"/>
                    </a:cubicBezTo>
                    <a:cubicBezTo>
                      <a:pt x="3476" y="2820"/>
                      <a:pt x="4653" y="56"/>
                      <a:pt x="1971"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
              <p:cNvSpPr/>
              <p:nvPr/>
            </p:nvSpPr>
            <p:spPr>
              <a:xfrm flipH="1">
                <a:off x="1164399" y="2081483"/>
                <a:ext cx="240709" cy="154119"/>
              </a:xfrm>
              <a:custGeom>
                <a:rect b="b" l="l" r="r" t="t"/>
                <a:pathLst>
                  <a:path extrusionOk="0" h="7180" w="11214">
                    <a:moveTo>
                      <a:pt x="2172" y="1"/>
                    </a:moveTo>
                    <a:cubicBezTo>
                      <a:pt x="1542" y="1"/>
                      <a:pt x="965" y="340"/>
                      <a:pt x="676" y="1207"/>
                    </a:cubicBezTo>
                    <a:cubicBezTo>
                      <a:pt x="1" y="3206"/>
                      <a:pt x="1538" y="6218"/>
                      <a:pt x="3472" y="6218"/>
                    </a:cubicBezTo>
                    <a:cubicBezTo>
                      <a:pt x="3498" y="6218"/>
                      <a:pt x="3524" y="6217"/>
                      <a:pt x="3550" y="6216"/>
                    </a:cubicBezTo>
                    <a:cubicBezTo>
                      <a:pt x="4451" y="6166"/>
                      <a:pt x="4923" y="6087"/>
                      <a:pt x="5288" y="6087"/>
                    </a:cubicBezTo>
                    <a:cubicBezTo>
                      <a:pt x="5720" y="6087"/>
                      <a:pt x="6002" y="6198"/>
                      <a:pt x="6670" y="6599"/>
                    </a:cubicBezTo>
                    <a:cubicBezTo>
                      <a:pt x="7248" y="6939"/>
                      <a:pt x="7890" y="7180"/>
                      <a:pt x="8518" y="7180"/>
                    </a:cubicBezTo>
                    <a:cubicBezTo>
                      <a:pt x="9258" y="7180"/>
                      <a:pt x="9980" y="6845"/>
                      <a:pt x="10557" y="5942"/>
                    </a:cubicBezTo>
                    <a:cubicBezTo>
                      <a:pt x="11214" y="4930"/>
                      <a:pt x="10721" y="3014"/>
                      <a:pt x="8668" y="2685"/>
                    </a:cubicBezTo>
                    <a:cubicBezTo>
                      <a:pt x="6616" y="2384"/>
                      <a:pt x="5220" y="2822"/>
                      <a:pt x="4453" y="1426"/>
                    </a:cubicBezTo>
                    <a:cubicBezTo>
                      <a:pt x="3995" y="636"/>
                      <a:pt x="3034" y="1"/>
                      <a:pt x="2172"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
              <p:cNvSpPr/>
              <p:nvPr/>
            </p:nvSpPr>
            <p:spPr>
              <a:xfrm flipH="1">
                <a:off x="875716" y="2663764"/>
                <a:ext cx="151221" cy="237360"/>
              </a:xfrm>
              <a:custGeom>
                <a:rect b="b" l="l" r="r" t="t"/>
                <a:pathLst>
                  <a:path extrusionOk="0" h="11058" w="7045">
                    <a:moveTo>
                      <a:pt x="3039" y="0"/>
                    </a:moveTo>
                    <a:lnTo>
                      <a:pt x="1" y="1506"/>
                    </a:lnTo>
                    <a:cubicBezTo>
                      <a:pt x="1" y="1506"/>
                      <a:pt x="2053" y="7254"/>
                      <a:pt x="3312" y="9306"/>
                    </a:cubicBezTo>
                    <a:cubicBezTo>
                      <a:pt x="4013" y="10409"/>
                      <a:pt x="5070" y="11057"/>
                      <a:pt x="5874" y="11057"/>
                    </a:cubicBezTo>
                    <a:cubicBezTo>
                      <a:pt x="6548" y="11057"/>
                      <a:pt x="7045" y="10603"/>
                      <a:pt x="7007" y="9580"/>
                    </a:cubicBezTo>
                    <a:cubicBezTo>
                      <a:pt x="6925" y="7336"/>
                      <a:pt x="3039" y="0"/>
                      <a:pt x="3039" y="0"/>
                    </a:cubicBez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
              <p:cNvSpPr/>
              <p:nvPr/>
            </p:nvSpPr>
            <p:spPr>
              <a:xfrm flipH="1">
                <a:off x="1268375" y="2668358"/>
                <a:ext cx="286729" cy="203402"/>
              </a:xfrm>
              <a:custGeom>
                <a:rect b="b" l="l" r="r" t="t"/>
                <a:pathLst>
                  <a:path extrusionOk="0" h="9476" w="13358">
                    <a:moveTo>
                      <a:pt x="11253" y="1"/>
                    </a:moveTo>
                    <a:cubicBezTo>
                      <a:pt x="10684" y="1"/>
                      <a:pt x="8214" y="434"/>
                      <a:pt x="7774" y="744"/>
                    </a:cubicBezTo>
                    <a:cubicBezTo>
                      <a:pt x="7473" y="936"/>
                      <a:pt x="6679" y="1565"/>
                      <a:pt x="6104" y="1976"/>
                    </a:cubicBezTo>
                    <a:lnTo>
                      <a:pt x="0" y="6492"/>
                    </a:lnTo>
                    <a:lnTo>
                      <a:pt x="1615" y="9476"/>
                    </a:lnTo>
                    <a:cubicBezTo>
                      <a:pt x="1834" y="9339"/>
                      <a:pt x="7938" y="3126"/>
                      <a:pt x="8294" y="2879"/>
                    </a:cubicBezTo>
                    <a:cubicBezTo>
                      <a:pt x="8759" y="2496"/>
                      <a:pt x="9306" y="2250"/>
                      <a:pt x="9908" y="2113"/>
                    </a:cubicBezTo>
                    <a:cubicBezTo>
                      <a:pt x="10866" y="1894"/>
                      <a:pt x="11797" y="1538"/>
                      <a:pt x="12673" y="1045"/>
                    </a:cubicBezTo>
                    <a:cubicBezTo>
                      <a:pt x="12974" y="854"/>
                      <a:pt x="13357" y="471"/>
                      <a:pt x="13056" y="361"/>
                    </a:cubicBezTo>
                    <a:cubicBezTo>
                      <a:pt x="12481" y="197"/>
                      <a:pt x="11907" y="87"/>
                      <a:pt x="11332" y="5"/>
                    </a:cubicBezTo>
                    <a:cubicBezTo>
                      <a:pt x="11312" y="2"/>
                      <a:pt x="11286" y="1"/>
                      <a:pt x="11253" y="1"/>
                    </a:cubicBez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
              <p:cNvSpPr/>
              <p:nvPr/>
            </p:nvSpPr>
            <p:spPr>
              <a:xfrm flipH="1">
                <a:off x="1340648" y="2651980"/>
                <a:ext cx="60531" cy="43939"/>
              </a:xfrm>
              <a:custGeom>
                <a:rect b="b" l="l" r="r" t="t"/>
                <a:pathLst>
                  <a:path extrusionOk="0" h="2047" w="2820">
                    <a:moveTo>
                      <a:pt x="2477" y="1"/>
                    </a:moveTo>
                    <a:cubicBezTo>
                      <a:pt x="2106" y="1"/>
                      <a:pt x="0" y="2000"/>
                      <a:pt x="0" y="2000"/>
                    </a:cubicBezTo>
                    <a:cubicBezTo>
                      <a:pt x="103" y="2031"/>
                      <a:pt x="213" y="2046"/>
                      <a:pt x="326" y="2046"/>
                    </a:cubicBezTo>
                    <a:cubicBezTo>
                      <a:pt x="513" y="2046"/>
                      <a:pt x="705" y="2003"/>
                      <a:pt x="876" y="1918"/>
                    </a:cubicBezTo>
                    <a:cubicBezTo>
                      <a:pt x="1177" y="1699"/>
                      <a:pt x="1451" y="1453"/>
                      <a:pt x="1725" y="1179"/>
                    </a:cubicBezTo>
                    <a:cubicBezTo>
                      <a:pt x="2573" y="495"/>
                      <a:pt x="2820" y="57"/>
                      <a:pt x="2491" y="2"/>
                    </a:cubicBezTo>
                    <a:cubicBezTo>
                      <a:pt x="2487" y="1"/>
                      <a:pt x="2482" y="1"/>
                      <a:pt x="2477" y="1"/>
                    </a:cubicBez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
              <p:cNvSpPr/>
              <p:nvPr/>
            </p:nvSpPr>
            <p:spPr>
              <a:xfrm flipH="1">
                <a:off x="1176269" y="2671878"/>
                <a:ext cx="242984" cy="205270"/>
              </a:xfrm>
              <a:custGeom>
                <a:rect b="b" l="l" r="r" t="t"/>
                <a:pathLst>
                  <a:path extrusionOk="0" h="9563" w="11320">
                    <a:moveTo>
                      <a:pt x="732" y="1"/>
                    </a:moveTo>
                    <a:cubicBezTo>
                      <a:pt x="308" y="1"/>
                      <a:pt x="1" y="389"/>
                      <a:pt x="103" y="827"/>
                    </a:cubicBezTo>
                    <a:lnTo>
                      <a:pt x="1992" y="8107"/>
                    </a:lnTo>
                    <a:cubicBezTo>
                      <a:pt x="2074" y="8381"/>
                      <a:pt x="2293" y="8573"/>
                      <a:pt x="2567" y="8600"/>
                    </a:cubicBezTo>
                    <a:lnTo>
                      <a:pt x="10504" y="9558"/>
                    </a:lnTo>
                    <a:cubicBezTo>
                      <a:pt x="10529" y="9561"/>
                      <a:pt x="10554" y="9563"/>
                      <a:pt x="10579" y="9563"/>
                    </a:cubicBezTo>
                    <a:cubicBezTo>
                      <a:pt x="10984" y="9563"/>
                      <a:pt x="11319" y="9150"/>
                      <a:pt x="11216" y="8737"/>
                    </a:cubicBezTo>
                    <a:lnTo>
                      <a:pt x="9327" y="1429"/>
                    </a:lnTo>
                    <a:cubicBezTo>
                      <a:pt x="9245" y="1182"/>
                      <a:pt x="9026" y="991"/>
                      <a:pt x="8753" y="936"/>
                    </a:cubicBezTo>
                    <a:lnTo>
                      <a:pt x="815" y="6"/>
                    </a:lnTo>
                    <a:cubicBezTo>
                      <a:pt x="787" y="2"/>
                      <a:pt x="759" y="1"/>
                      <a:pt x="732" y="1"/>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
              <p:cNvSpPr/>
              <p:nvPr/>
            </p:nvSpPr>
            <p:spPr>
              <a:xfrm flipH="1">
                <a:off x="1183846" y="2677158"/>
                <a:ext cx="243048" cy="205205"/>
              </a:xfrm>
              <a:custGeom>
                <a:rect b="b" l="l" r="r" t="t"/>
                <a:pathLst>
                  <a:path extrusionOk="0" h="9560" w="11323">
                    <a:moveTo>
                      <a:pt x="732" y="1"/>
                    </a:moveTo>
                    <a:cubicBezTo>
                      <a:pt x="309" y="1"/>
                      <a:pt x="1" y="390"/>
                      <a:pt x="104" y="827"/>
                    </a:cubicBezTo>
                    <a:lnTo>
                      <a:pt x="1992" y="8108"/>
                    </a:lnTo>
                    <a:cubicBezTo>
                      <a:pt x="2074" y="8354"/>
                      <a:pt x="2293" y="8573"/>
                      <a:pt x="2567" y="8600"/>
                    </a:cubicBezTo>
                    <a:lnTo>
                      <a:pt x="10504" y="9558"/>
                    </a:lnTo>
                    <a:cubicBezTo>
                      <a:pt x="10519" y="9559"/>
                      <a:pt x="10534" y="9560"/>
                      <a:pt x="10548" y="9560"/>
                    </a:cubicBezTo>
                    <a:cubicBezTo>
                      <a:pt x="10992" y="9560"/>
                      <a:pt x="11322" y="9160"/>
                      <a:pt x="11216" y="8710"/>
                    </a:cubicBezTo>
                    <a:lnTo>
                      <a:pt x="9328" y="1429"/>
                    </a:lnTo>
                    <a:cubicBezTo>
                      <a:pt x="9245" y="1183"/>
                      <a:pt x="9026" y="991"/>
                      <a:pt x="8753" y="936"/>
                    </a:cubicBezTo>
                    <a:lnTo>
                      <a:pt x="815" y="6"/>
                    </a:lnTo>
                    <a:cubicBezTo>
                      <a:pt x="787" y="3"/>
                      <a:pt x="759" y="1"/>
                      <a:pt x="732" y="1"/>
                    </a:cubicBezTo>
                    <a:close/>
                  </a:path>
                </a:pathLst>
              </a:custGeom>
              <a:solidFill>
                <a:srgbClr val="A3D1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
              <p:cNvSpPr/>
              <p:nvPr/>
            </p:nvSpPr>
            <p:spPr>
              <a:xfrm flipH="1">
                <a:off x="1226669" y="2704226"/>
                <a:ext cx="26939" cy="40633"/>
              </a:xfrm>
              <a:custGeom>
                <a:rect b="b" l="l" r="r" t="t"/>
                <a:pathLst>
                  <a:path extrusionOk="0" h="1893" w="1255">
                    <a:moveTo>
                      <a:pt x="234" y="0"/>
                    </a:moveTo>
                    <a:cubicBezTo>
                      <a:pt x="110" y="0"/>
                      <a:pt x="0" y="125"/>
                      <a:pt x="50" y="250"/>
                    </a:cubicBezTo>
                    <a:lnTo>
                      <a:pt x="406" y="1674"/>
                    </a:lnTo>
                    <a:cubicBezTo>
                      <a:pt x="433" y="1756"/>
                      <a:pt x="516" y="1838"/>
                      <a:pt x="598" y="1838"/>
                    </a:cubicBezTo>
                    <a:lnTo>
                      <a:pt x="981" y="1892"/>
                    </a:lnTo>
                    <a:cubicBezTo>
                      <a:pt x="1118" y="1892"/>
                      <a:pt x="1255" y="1756"/>
                      <a:pt x="1200" y="1619"/>
                    </a:cubicBezTo>
                    <a:lnTo>
                      <a:pt x="844" y="196"/>
                    </a:lnTo>
                    <a:cubicBezTo>
                      <a:pt x="817" y="113"/>
                      <a:pt x="734" y="59"/>
                      <a:pt x="652" y="31"/>
                    </a:cubicBezTo>
                    <a:lnTo>
                      <a:pt x="269" y="4"/>
                    </a:lnTo>
                    <a:cubicBezTo>
                      <a:pt x="257" y="2"/>
                      <a:pt x="245" y="0"/>
                      <a:pt x="234"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
              <p:cNvSpPr/>
              <p:nvPr/>
            </p:nvSpPr>
            <p:spPr>
              <a:xfrm flipH="1">
                <a:off x="880095" y="2773021"/>
                <a:ext cx="393647" cy="129928"/>
              </a:xfrm>
              <a:custGeom>
                <a:rect b="b" l="l" r="r" t="t"/>
                <a:pathLst>
                  <a:path extrusionOk="0" h="6053" w="18339">
                    <a:moveTo>
                      <a:pt x="3467" y="1"/>
                    </a:moveTo>
                    <a:cubicBezTo>
                      <a:pt x="3261" y="1"/>
                      <a:pt x="3289" y="690"/>
                      <a:pt x="3369" y="932"/>
                    </a:cubicBezTo>
                    <a:cubicBezTo>
                      <a:pt x="3424" y="1260"/>
                      <a:pt x="3561" y="1561"/>
                      <a:pt x="3725" y="1835"/>
                    </a:cubicBezTo>
                    <a:cubicBezTo>
                      <a:pt x="3762" y="1889"/>
                      <a:pt x="2958" y="2028"/>
                      <a:pt x="2070" y="2028"/>
                    </a:cubicBezTo>
                    <a:cubicBezTo>
                      <a:pt x="1616" y="2028"/>
                      <a:pt x="1140" y="1992"/>
                      <a:pt x="742" y="1890"/>
                    </a:cubicBezTo>
                    <a:cubicBezTo>
                      <a:pt x="631" y="1859"/>
                      <a:pt x="539" y="1846"/>
                      <a:pt x="464" y="1846"/>
                    </a:cubicBezTo>
                    <a:cubicBezTo>
                      <a:pt x="1" y="1846"/>
                      <a:pt x="185" y="2362"/>
                      <a:pt x="632" y="2574"/>
                    </a:cubicBezTo>
                    <a:cubicBezTo>
                      <a:pt x="523" y="2875"/>
                      <a:pt x="660" y="3231"/>
                      <a:pt x="988" y="3341"/>
                    </a:cubicBezTo>
                    <a:cubicBezTo>
                      <a:pt x="988" y="3341"/>
                      <a:pt x="879" y="3943"/>
                      <a:pt x="1426" y="3997"/>
                    </a:cubicBezTo>
                    <a:cubicBezTo>
                      <a:pt x="1563" y="4298"/>
                      <a:pt x="1809" y="4490"/>
                      <a:pt x="2110" y="4572"/>
                    </a:cubicBezTo>
                    <a:cubicBezTo>
                      <a:pt x="2795" y="4764"/>
                      <a:pt x="3999" y="4764"/>
                      <a:pt x="4902" y="4791"/>
                    </a:cubicBezTo>
                    <a:cubicBezTo>
                      <a:pt x="5357" y="4815"/>
                      <a:pt x="13300" y="6052"/>
                      <a:pt x="16498" y="6052"/>
                    </a:cubicBezTo>
                    <a:cubicBezTo>
                      <a:pt x="16958" y="6052"/>
                      <a:pt x="17320" y="6027"/>
                      <a:pt x="17547" y="5968"/>
                    </a:cubicBezTo>
                    <a:cubicBezTo>
                      <a:pt x="18338" y="5777"/>
                      <a:pt x="17825" y="2328"/>
                      <a:pt x="17037" y="2328"/>
                    </a:cubicBezTo>
                    <a:cubicBezTo>
                      <a:pt x="17034" y="2328"/>
                      <a:pt x="17031" y="2328"/>
                      <a:pt x="17027" y="2328"/>
                    </a:cubicBezTo>
                    <a:cubicBezTo>
                      <a:pt x="16571" y="2343"/>
                      <a:pt x="15934" y="2351"/>
                      <a:pt x="15194" y="2351"/>
                    </a:cubicBezTo>
                    <a:cubicBezTo>
                      <a:pt x="11989" y="2351"/>
                      <a:pt x="6847" y="2206"/>
                      <a:pt x="6024" y="1917"/>
                    </a:cubicBezTo>
                    <a:cubicBezTo>
                      <a:pt x="5586" y="1780"/>
                      <a:pt x="4519" y="1561"/>
                      <a:pt x="4273" y="1123"/>
                    </a:cubicBezTo>
                    <a:cubicBezTo>
                      <a:pt x="3999" y="713"/>
                      <a:pt x="3753" y="56"/>
                      <a:pt x="3479" y="1"/>
                    </a:cubicBezTo>
                    <a:cubicBezTo>
                      <a:pt x="3475" y="1"/>
                      <a:pt x="3471" y="1"/>
                      <a:pt x="3467" y="1"/>
                    </a:cubicBezTo>
                    <a:close/>
                  </a:path>
                </a:pathLst>
              </a:custGeom>
              <a:solidFill>
                <a:srgbClr val="B67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
              <p:cNvSpPr/>
              <p:nvPr/>
            </p:nvSpPr>
            <p:spPr>
              <a:xfrm flipH="1">
                <a:off x="909995" y="2494191"/>
                <a:ext cx="194945" cy="251978"/>
              </a:xfrm>
              <a:custGeom>
                <a:rect b="b" l="l" r="r" t="t"/>
                <a:pathLst>
                  <a:path extrusionOk="0" h="11739" w="9082">
                    <a:moveTo>
                      <a:pt x="2751" y="0"/>
                    </a:moveTo>
                    <a:cubicBezTo>
                      <a:pt x="2682" y="0"/>
                      <a:pt x="2649" y="18"/>
                      <a:pt x="2649" y="18"/>
                    </a:cubicBezTo>
                    <a:cubicBezTo>
                      <a:pt x="2629" y="17"/>
                      <a:pt x="2609" y="16"/>
                      <a:pt x="2589" y="16"/>
                    </a:cubicBezTo>
                    <a:cubicBezTo>
                      <a:pt x="1" y="16"/>
                      <a:pt x="2211" y="8886"/>
                      <a:pt x="2211" y="8886"/>
                    </a:cubicBezTo>
                    <a:cubicBezTo>
                      <a:pt x="2211" y="8886"/>
                      <a:pt x="2376" y="9570"/>
                      <a:pt x="2649" y="10254"/>
                    </a:cubicBezTo>
                    <a:cubicBezTo>
                      <a:pt x="2936" y="10984"/>
                      <a:pt x="3297" y="11738"/>
                      <a:pt x="3685" y="11738"/>
                    </a:cubicBezTo>
                    <a:cubicBezTo>
                      <a:pt x="3705" y="11738"/>
                      <a:pt x="3724" y="11736"/>
                      <a:pt x="3744" y="11732"/>
                    </a:cubicBezTo>
                    <a:cubicBezTo>
                      <a:pt x="3744" y="11732"/>
                      <a:pt x="9081" y="10035"/>
                      <a:pt x="8917" y="9488"/>
                    </a:cubicBezTo>
                    <a:cubicBezTo>
                      <a:pt x="8726" y="8968"/>
                      <a:pt x="8507" y="8475"/>
                      <a:pt x="8260" y="7982"/>
                    </a:cubicBezTo>
                    <a:cubicBezTo>
                      <a:pt x="7357" y="6121"/>
                      <a:pt x="5961" y="3740"/>
                      <a:pt x="5386" y="2809"/>
                    </a:cubicBezTo>
                    <a:cubicBezTo>
                      <a:pt x="3840" y="261"/>
                      <a:pt x="3021" y="0"/>
                      <a:pt x="2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
              <p:cNvSpPr/>
              <p:nvPr/>
            </p:nvSpPr>
            <p:spPr>
              <a:xfrm flipH="1">
                <a:off x="909995" y="2665524"/>
                <a:ext cx="138084" cy="80644"/>
              </a:xfrm>
              <a:custGeom>
                <a:rect b="b" l="l" r="r" t="t"/>
                <a:pathLst>
                  <a:path extrusionOk="0" h="3757" w="6433">
                    <a:moveTo>
                      <a:pt x="5611" y="0"/>
                    </a:moveTo>
                    <a:cubicBezTo>
                      <a:pt x="3777" y="876"/>
                      <a:pt x="1916" y="1615"/>
                      <a:pt x="0" y="2272"/>
                    </a:cubicBezTo>
                    <a:cubicBezTo>
                      <a:pt x="287" y="3002"/>
                      <a:pt x="648" y="3756"/>
                      <a:pt x="1036" y="3756"/>
                    </a:cubicBezTo>
                    <a:cubicBezTo>
                      <a:pt x="1056" y="3756"/>
                      <a:pt x="1075" y="3754"/>
                      <a:pt x="1095" y="3750"/>
                    </a:cubicBezTo>
                    <a:cubicBezTo>
                      <a:pt x="1095" y="3750"/>
                      <a:pt x="6432" y="2053"/>
                      <a:pt x="6268" y="1506"/>
                    </a:cubicBezTo>
                    <a:cubicBezTo>
                      <a:pt x="6077" y="986"/>
                      <a:pt x="5858" y="493"/>
                      <a:pt x="5611"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
              <p:cNvSpPr/>
              <p:nvPr/>
            </p:nvSpPr>
            <p:spPr>
              <a:xfrm flipH="1">
                <a:off x="1296580" y="2281472"/>
                <a:ext cx="54671" cy="37843"/>
              </a:xfrm>
              <a:custGeom>
                <a:rect b="b" l="l" r="r" t="t"/>
                <a:pathLst>
                  <a:path extrusionOk="0" h="1763" w="2547">
                    <a:moveTo>
                      <a:pt x="1249" y="1"/>
                    </a:moveTo>
                    <a:cubicBezTo>
                      <a:pt x="933" y="1"/>
                      <a:pt x="616" y="132"/>
                      <a:pt x="384" y="403"/>
                    </a:cubicBezTo>
                    <a:lnTo>
                      <a:pt x="1" y="813"/>
                    </a:lnTo>
                    <a:lnTo>
                      <a:pt x="329" y="1278"/>
                    </a:lnTo>
                    <a:cubicBezTo>
                      <a:pt x="561" y="1597"/>
                      <a:pt x="923" y="1762"/>
                      <a:pt x="1285" y="1762"/>
                    </a:cubicBezTo>
                    <a:cubicBezTo>
                      <a:pt x="1608" y="1762"/>
                      <a:pt x="1931" y="1631"/>
                      <a:pt x="2163" y="1361"/>
                    </a:cubicBezTo>
                    <a:lnTo>
                      <a:pt x="2546" y="950"/>
                    </a:lnTo>
                    <a:lnTo>
                      <a:pt x="2191" y="485"/>
                    </a:lnTo>
                    <a:cubicBezTo>
                      <a:pt x="1959" y="166"/>
                      <a:pt x="1605" y="1"/>
                      <a:pt x="1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
              <p:cNvSpPr/>
              <p:nvPr/>
            </p:nvSpPr>
            <p:spPr>
              <a:xfrm flipH="1">
                <a:off x="1307162" y="2281880"/>
                <a:ext cx="34086" cy="36469"/>
              </a:xfrm>
              <a:custGeom>
                <a:rect b="b" l="l" r="r" t="t"/>
                <a:pathLst>
                  <a:path extrusionOk="0" h="1699" w="1588">
                    <a:moveTo>
                      <a:pt x="849" y="0"/>
                    </a:moveTo>
                    <a:cubicBezTo>
                      <a:pt x="411" y="0"/>
                      <a:pt x="55" y="356"/>
                      <a:pt x="28" y="822"/>
                    </a:cubicBezTo>
                    <a:cubicBezTo>
                      <a:pt x="0" y="1287"/>
                      <a:pt x="329" y="1697"/>
                      <a:pt x="767" y="1697"/>
                    </a:cubicBezTo>
                    <a:cubicBezTo>
                      <a:pt x="781" y="1698"/>
                      <a:pt x="796" y="1699"/>
                      <a:pt x="811" y="1699"/>
                    </a:cubicBezTo>
                    <a:cubicBezTo>
                      <a:pt x="1202" y="1699"/>
                      <a:pt x="1534" y="1352"/>
                      <a:pt x="1560" y="904"/>
                    </a:cubicBezTo>
                    <a:cubicBezTo>
                      <a:pt x="1588" y="438"/>
                      <a:pt x="1259" y="28"/>
                      <a:pt x="849"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
              <p:cNvSpPr/>
              <p:nvPr/>
            </p:nvSpPr>
            <p:spPr>
              <a:xfrm flipH="1">
                <a:off x="1230189" y="2284413"/>
                <a:ext cx="54671" cy="37607"/>
              </a:xfrm>
              <a:custGeom>
                <a:rect b="b" l="l" r="r" t="t"/>
                <a:pathLst>
                  <a:path extrusionOk="0" h="1752" w="2547">
                    <a:moveTo>
                      <a:pt x="1262" y="1"/>
                    </a:moveTo>
                    <a:cubicBezTo>
                      <a:pt x="939" y="1"/>
                      <a:pt x="616" y="132"/>
                      <a:pt x="384" y="402"/>
                    </a:cubicBezTo>
                    <a:lnTo>
                      <a:pt x="1" y="813"/>
                    </a:lnTo>
                    <a:lnTo>
                      <a:pt x="329" y="1278"/>
                    </a:lnTo>
                    <a:cubicBezTo>
                      <a:pt x="559" y="1594"/>
                      <a:pt x="916" y="1751"/>
                      <a:pt x="1275" y="1751"/>
                    </a:cubicBezTo>
                    <a:cubicBezTo>
                      <a:pt x="1601" y="1751"/>
                      <a:pt x="1929" y="1621"/>
                      <a:pt x="2163" y="1360"/>
                    </a:cubicBezTo>
                    <a:lnTo>
                      <a:pt x="2546" y="950"/>
                    </a:lnTo>
                    <a:lnTo>
                      <a:pt x="2218" y="485"/>
                    </a:lnTo>
                    <a:cubicBezTo>
                      <a:pt x="1986" y="166"/>
                      <a:pt x="1624" y="1"/>
                      <a:pt x="12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
              <p:cNvSpPr/>
              <p:nvPr/>
            </p:nvSpPr>
            <p:spPr>
              <a:xfrm flipH="1">
                <a:off x="1240771" y="2284821"/>
                <a:ext cx="33507" cy="36469"/>
              </a:xfrm>
              <a:custGeom>
                <a:rect b="b" l="l" r="r" t="t"/>
                <a:pathLst>
                  <a:path extrusionOk="0" h="1699" w="1561">
                    <a:moveTo>
                      <a:pt x="822" y="0"/>
                    </a:moveTo>
                    <a:cubicBezTo>
                      <a:pt x="384" y="0"/>
                      <a:pt x="28" y="356"/>
                      <a:pt x="0" y="821"/>
                    </a:cubicBezTo>
                    <a:cubicBezTo>
                      <a:pt x="0" y="1287"/>
                      <a:pt x="302" y="1697"/>
                      <a:pt x="740" y="1697"/>
                    </a:cubicBezTo>
                    <a:cubicBezTo>
                      <a:pt x="754" y="1698"/>
                      <a:pt x="769" y="1699"/>
                      <a:pt x="784" y="1699"/>
                    </a:cubicBezTo>
                    <a:cubicBezTo>
                      <a:pt x="1177" y="1699"/>
                      <a:pt x="1534" y="1352"/>
                      <a:pt x="1561" y="903"/>
                    </a:cubicBezTo>
                    <a:cubicBezTo>
                      <a:pt x="1561" y="438"/>
                      <a:pt x="1232" y="28"/>
                      <a:pt x="822"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
              <p:cNvSpPr/>
              <p:nvPr/>
            </p:nvSpPr>
            <p:spPr>
              <a:xfrm flipH="1">
                <a:off x="1231369" y="2268357"/>
                <a:ext cx="34086" cy="15305"/>
              </a:xfrm>
              <a:custGeom>
                <a:rect b="b" l="l" r="r" t="t"/>
                <a:pathLst>
                  <a:path extrusionOk="0" fill="none" h="713" w="1588">
                    <a:moveTo>
                      <a:pt x="1588" y="713"/>
                    </a:moveTo>
                    <a:cubicBezTo>
                      <a:pt x="1232" y="220"/>
                      <a:pt x="575" y="1"/>
                      <a:pt x="0" y="192"/>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
              <p:cNvSpPr/>
              <p:nvPr/>
            </p:nvSpPr>
            <p:spPr>
              <a:xfrm flipH="1">
                <a:off x="1305982" y="2263077"/>
                <a:ext cx="33507" cy="10604"/>
              </a:xfrm>
              <a:custGeom>
                <a:rect b="b" l="l" r="r" t="t"/>
                <a:pathLst>
                  <a:path extrusionOk="0" fill="none" h="494" w="1561">
                    <a:moveTo>
                      <a:pt x="1560" y="411"/>
                    </a:moveTo>
                    <a:cubicBezTo>
                      <a:pt x="1095" y="1"/>
                      <a:pt x="411" y="28"/>
                      <a:pt x="0" y="493"/>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
              <p:cNvSpPr/>
              <p:nvPr/>
            </p:nvSpPr>
            <p:spPr>
              <a:xfrm flipH="1">
                <a:off x="1264275" y="2364714"/>
                <a:ext cx="37607" cy="11784"/>
              </a:xfrm>
              <a:custGeom>
                <a:rect b="b" l="l" r="r" t="t"/>
                <a:pathLst>
                  <a:path extrusionOk="0" fill="none" h="549" w="1752">
                    <a:moveTo>
                      <a:pt x="1752" y="1"/>
                    </a:moveTo>
                    <a:cubicBezTo>
                      <a:pt x="1259" y="439"/>
                      <a:pt x="575" y="548"/>
                      <a:pt x="0" y="302"/>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
              <p:cNvSpPr/>
              <p:nvPr/>
            </p:nvSpPr>
            <p:spPr>
              <a:xfrm flipH="1">
                <a:off x="1151477" y="2290101"/>
                <a:ext cx="17644" cy="23526"/>
              </a:xfrm>
              <a:custGeom>
                <a:rect b="b" l="l" r="r" t="t"/>
                <a:pathLst>
                  <a:path extrusionOk="0" fill="none" h="1096" w="822">
                    <a:moveTo>
                      <a:pt x="1" y="1095"/>
                    </a:moveTo>
                    <a:cubicBezTo>
                      <a:pt x="1" y="1095"/>
                      <a:pt x="1" y="1"/>
                      <a:pt x="822" y="302"/>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
              <p:cNvSpPr/>
              <p:nvPr/>
            </p:nvSpPr>
            <p:spPr>
              <a:xfrm flipH="1">
                <a:off x="1291300" y="2290101"/>
                <a:ext cx="21164" cy="51731"/>
              </a:xfrm>
              <a:custGeom>
                <a:rect b="b" l="l" r="r" t="t"/>
                <a:pathLst>
                  <a:path extrusionOk="0" fill="none" h="2410" w="986">
                    <a:moveTo>
                      <a:pt x="986" y="1"/>
                    </a:moveTo>
                    <a:cubicBezTo>
                      <a:pt x="986" y="1"/>
                      <a:pt x="630" y="959"/>
                      <a:pt x="301" y="1561"/>
                    </a:cubicBezTo>
                    <a:cubicBezTo>
                      <a:pt x="0" y="2163"/>
                      <a:pt x="931" y="2409"/>
                      <a:pt x="931" y="2409"/>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54" name="Google Shape;2554;p1"/>
          <p:cNvGrpSpPr/>
          <p:nvPr/>
        </p:nvGrpSpPr>
        <p:grpSpPr>
          <a:xfrm>
            <a:off x="5496957" y="3396541"/>
            <a:ext cx="792805" cy="1404173"/>
            <a:chOff x="5036344" y="2161177"/>
            <a:chExt cx="1039335" cy="2105522"/>
          </a:xfrm>
        </p:grpSpPr>
        <p:sp>
          <p:nvSpPr>
            <p:cNvPr id="2555" name="Google Shape;2555;p1"/>
            <p:cNvSpPr/>
            <p:nvPr/>
          </p:nvSpPr>
          <p:spPr>
            <a:xfrm>
              <a:off x="5378281" y="3296695"/>
              <a:ext cx="338417" cy="477081"/>
            </a:xfrm>
            <a:custGeom>
              <a:rect b="b" l="l" r="r" t="t"/>
              <a:pathLst>
                <a:path extrusionOk="0" h="22226" w="15766">
                  <a:moveTo>
                    <a:pt x="6296" y="1"/>
                  </a:moveTo>
                  <a:lnTo>
                    <a:pt x="0" y="21459"/>
                  </a:lnTo>
                  <a:lnTo>
                    <a:pt x="15766" y="22226"/>
                  </a:lnTo>
                  <a:lnTo>
                    <a:pt x="13850" y="521"/>
                  </a:lnTo>
                  <a:lnTo>
                    <a:pt x="62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
            <p:cNvSpPr/>
            <p:nvPr/>
          </p:nvSpPr>
          <p:spPr>
            <a:xfrm>
              <a:off x="5106256" y="4147417"/>
              <a:ext cx="246740" cy="118701"/>
            </a:xfrm>
            <a:custGeom>
              <a:rect b="b" l="l" r="r" t="t"/>
              <a:pathLst>
                <a:path extrusionOk="0" h="5530" w="11495">
                  <a:moveTo>
                    <a:pt x="10651" y="0"/>
                  </a:moveTo>
                  <a:cubicBezTo>
                    <a:pt x="10649" y="0"/>
                    <a:pt x="10648" y="0"/>
                    <a:pt x="10648" y="0"/>
                  </a:cubicBezTo>
                  <a:lnTo>
                    <a:pt x="4325" y="4051"/>
                  </a:lnTo>
                  <a:cubicBezTo>
                    <a:pt x="4290" y="4051"/>
                    <a:pt x="4256" y="4051"/>
                    <a:pt x="4221" y="4051"/>
                  </a:cubicBezTo>
                  <a:cubicBezTo>
                    <a:pt x="431" y="4051"/>
                    <a:pt x="1" y="5529"/>
                    <a:pt x="1" y="5529"/>
                  </a:cubicBezTo>
                  <a:lnTo>
                    <a:pt x="8239" y="5529"/>
                  </a:lnTo>
                  <a:lnTo>
                    <a:pt x="10648" y="2765"/>
                  </a:lnTo>
                  <a:lnTo>
                    <a:pt x="10648" y="5529"/>
                  </a:lnTo>
                  <a:lnTo>
                    <a:pt x="11442" y="5529"/>
                  </a:lnTo>
                  <a:cubicBezTo>
                    <a:pt x="11442" y="5529"/>
                    <a:pt x="11414" y="3175"/>
                    <a:pt x="11442" y="1588"/>
                  </a:cubicBezTo>
                  <a:cubicBezTo>
                    <a:pt x="11495" y="26"/>
                    <a:pt x="10703" y="0"/>
                    <a:pt x="10651"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
            <p:cNvSpPr/>
            <p:nvPr/>
          </p:nvSpPr>
          <p:spPr>
            <a:xfrm>
              <a:off x="5191450" y="3984090"/>
              <a:ext cx="199775" cy="250883"/>
            </a:xfrm>
            <a:custGeom>
              <a:rect b="b" l="l" r="r" t="t"/>
              <a:pathLst>
                <a:path extrusionOk="0" h="11688" w="9307">
                  <a:moveTo>
                    <a:pt x="5666" y="0"/>
                  </a:moveTo>
                  <a:lnTo>
                    <a:pt x="3832" y="7609"/>
                  </a:lnTo>
                  <a:lnTo>
                    <a:pt x="1" y="11688"/>
                  </a:lnTo>
                  <a:lnTo>
                    <a:pt x="1807" y="11688"/>
                  </a:lnTo>
                  <a:cubicBezTo>
                    <a:pt x="2656" y="11688"/>
                    <a:pt x="3477" y="11386"/>
                    <a:pt x="4106" y="10812"/>
                  </a:cubicBezTo>
                  <a:cubicBezTo>
                    <a:pt x="4955" y="10045"/>
                    <a:pt x="6104" y="8868"/>
                    <a:pt x="6679" y="7609"/>
                  </a:cubicBezTo>
                  <a:lnTo>
                    <a:pt x="9307" y="0"/>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
            <p:cNvSpPr/>
            <p:nvPr/>
          </p:nvSpPr>
          <p:spPr>
            <a:xfrm>
              <a:off x="5261963" y="2906011"/>
              <a:ext cx="417151" cy="1167395"/>
            </a:xfrm>
            <a:custGeom>
              <a:rect b="b" l="l" r="r" t="t"/>
              <a:pathLst>
                <a:path extrusionOk="0" h="54386" w="19434">
                  <a:moveTo>
                    <a:pt x="19433" y="0"/>
                  </a:moveTo>
                  <a:lnTo>
                    <a:pt x="10401" y="438"/>
                  </a:lnTo>
                  <a:lnTo>
                    <a:pt x="0" y="53291"/>
                  </a:lnTo>
                  <a:lnTo>
                    <a:pt x="7691" y="54386"/>
                  </a:lnTo>
                  <a:lnTo>
                    <a:pt x="19050" y="9115"/>
                  </a:lnTo>
                  <a:lnTo>
                    <a:pt x="1943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
            <p:cNvSpPr/>
            <p:nvPr/>
          </p:nvSpPr>
          <p:spPr>
            <a:xfrm>
              <a:off x="5635604" y="4161520"/>
              <a:ext cx="168049" cy="105179"/>
            </a:xfrm>
            <a:custGeom>
              <a:rect b="b" l="l" r="r" t="t"/>
              <a:pathLst>
                <a:path extrusionOk="0" h="4900" w="7829">
                  <a:moveTo>
                    <a:pt x="685" y="0"/>
                  </a:moveTo>
                  <a:cubicBezTo>
                    <a:pt x="685" y="0"/>
                    <a:pt x="138" y="0"/>
                    <a:pt x="1" y="2135"/>
                  </a:cubicBezTo>
                  <a:lnTo>
                    <a:pt x="1" y="4900"/>
                  </a:lnTo>
                  <a:lnTo>
                    <a:pt x="685" y="4900"/>
                  </a:lnTo>
                  <a:lnTo>
                    <a:pt x="685" y="2956"/>
                  </a:lnTo>
                  <a:lnTo>
                    <a:pt x="1424" y="4900"/>
                  </a:lnTo>
                  <a:lnTo>
                    <a:pt x="7500" y="4900"/>
                  </a:lnTo>
                  <a:cubicBezTo>
                    <a:pt x="7500" y="4900"/>
                    <a:pt x="7829" y="3586"/>
                    <a:pt x="5311" y="2956"/>
                  </a:cubicBezTo>
                  <a:lnTo>
                    <a:pt x="685" y="0"/>
                  </a:ln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
            <p:cNvSpPr/>
            <p:nvPr/>
          </p:nvSpPr>
          <p:spPr>
            <a:xfrm>
              <a:off x="5643245" y="3996433"/>
              <a:ext cx="73453" cy="165109"/>
            </a:xfrm>
            <a:custGeom>
              <a:rect b="b" l="l" r="r" t="t"/>
              <a:pathLst>
                <a:path extrusionOk="0" h="7692" w="3422">
                  <a:moveTo>
                    <a:pt x="3422" y="0"/>
                  </a:moveTo>
                  <a:lnTo>
                    <a:pt x="1" y="493"/>
                  </a:lnTo>
                  <a:lnTo>
                    <a:pt x="329" y="7691"/>
                  </a:lnTo>
                  <a:lnTo>
                    <a:pt x="2984" y="7691"/>
                  </a:lnTo>
                  <a:lnTo>
                    <a:pt x="3422" y="0"/>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
            <p:cNvSpPr/>
            <p:nvPr/>
          </p:nvSpPr>
          <p:spPr>
            <a:xfrm>
              <a:off x="5649127" y="4130954"/>
              <a:ext cx="100478" cy="94038"/>
            </a:xfrm>
            <a:custGeom>
              <a:rect b="b" l="l" r="r" t="t"/>
              <a:pathLst>
                <a:path extrusionOk="0" h="4381" w="4681">
                  <a:moveTo>
                    <a:pt x="2354" y="1"/>
                  </a:moveTo>
                  <a:lnTo>
                    <a:pt x="28" y="1452"/>
                  </a:lnTo>
                  <a:lnTo>
                    <a:pt x="28" y="2108"/>
                  </a:lnTo>
                  <a:cubicBezTo>
                    <a:pt x="0" y="3368"/>
                    <a:pt x="1013" y="4380"/>
                    <a:pt x="2272" y="4380"/>
                  </a:cubicBezTo>
                  <a:lnTo>
                    <a:pt x="4681" y="4380"/>
                  </a:lnTo>
                  <a:lnTo>
                    <a:pt x="2354" y="1"/>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
            <p:cNvSpPr/>
            <p:nvPr/>
          </p:nvSpPr>
          <p:spPr>
            <a:xfrm>
              <a:off x="5562172" y="2906011"/>
              <a:ext cx="203295" cy="1167975"/>
            </a:xfrm>
            <a:custGeom>
              <a:rect b="b" l="l" r="r" t="t"/>
              <a:pathLst>
                <a:path extrusionOk="0" h="54413" w="9471">
                  <a:moveTo>
                    <a:pt x="5447" y="0"/>
                  </a:moveTo>
                  <a:lnTo>
                    <a:pt x="1" y="438"/>
                  </a:lnTo>
                  <a:lnTo>
                    <a:pt x="849" y="54413"/>
                  </a:lnTo>
                  <a:lnTo>
                    <a:pt x="9471" y="54413"/>
                  </a:lnTo>
                  <a:lnTo>
                    <a:pt x="9033" y="20884"/>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
            <p:cNvSpPr/>
            <p:nvPr/>
          </p:nvSpPr>
          <p:spPr>
            <a:xfrm>
              <a:off x="5513404" y="3121627"/>
              <a:ext cx="58192" cy="386606"/>
            </a:xfrm>
            <a:custGeom>
              <a:rect b="b" l="l" r="r" t="t"/>
              <a:pathLst>
                <a:path extrusionOk="0" fill="none" h="18011" w="2711">
                  <a:moveTo>
                    <a:pt x="2710" y="18010"/>
                  </a:moveTo>
                  <a:lnTo>
                    <a:pt x="2300" y="2573"/>
                  </a:lnTo>
                  <a:lnTo>
                    <a:pt x="1" y="0"/>
                  </a:ln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
            <p:cNvSpPr/>
            <p:nvPr/>
          </p:nvSpPr>
          <p:spPr>
            <a:xfrm>
              <a:off x="5659709" y="2247209"/>
              <a:ext cx="207996" cy="273121"/>
            </a:xfrm>
            <a:custGeom>
              <a:rect b="b" l="l" r="r" t="t"/>
              <a:pathLst>
                <a:path extrusionOk="0" h="12724" w="9690">
                  <a:moveTo>
                    <a:pt x="3355" y="0"/>
                  </a:moveTo>
                  <a:cubicBezTo>
                    <a:pt x="3022" y="0"/>
                    <a:pt x="2792" y="43"/>
                    <a:pt x="2792" y="43"/>
                  </a:cubicBezTo>
                  <a:lnTo>
                    <a:pt x="2491" y="1713"/>
                  </a:lnTo>
                  <a:cubicBezTo>
                    <a:pt x="2491" y="1713"/>
                    <a:pt x="0" y="11676"/>
                    <a:pt x="4297" y="12552"/>
                  </a:cubicBezTo>
                  <a:cubicBezTo>
                    <a:pt x="4885" y="12672"/>
                    <a:pt x="5413" y="12723"/>
                    <a:pt x="5886" y="12723"/>
                  </a:cubicBezTo>
                  <a:cubicBezTo>
                    <a:pt x="8873" y="12723"/>
                    <a:pt x="9689" y="10663"/>
                    <a:pt x="9689" y="10663"/>
                  </a:cubicBezTo>
                  <a:lnTo>
                    <a:pt x="9689" y="10663"/>
                  </a:lnTo>
                  <a:cubicBezTo>
                    <a:pt x="9443" y="10684"/>
                    <a:pt x="9221" y="10693"/>
                    <a:pt x="9020" y="10693"/>
                  </a:cubicBezTo>
                  <a:cubicBezTo>
                    <a:pt x="7616" y="10693"/>
                    <a:pt x="7281" y="10253"/>
                    <a:pt x="7281" y="10253"/>
                  </a:cubicBezTo>
                  <a:cubicBezTo>
                    <a:pt x="7992" y="9952"/>
                    <a:pt x="8540" y="9349"/>
                    <a:pt x="8759" y="8610"/>
                  </a:cubicBezTo>
                  <a:cubicBezTo>
                    <a:pt x="4653" y="8227"/>
                    <a:pt x="5392" y="6503"/>
                    <a:pt x="5775" y="2972"/>
                  </a:cubicBezTo>
                  <a:cubicBezTo>
                    <a:pt x="6058" y="344"/>
                    <a:pt x="4296" y="0"/>
                    <a:pt x="3355"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
            <p:cNvSpPr/>
            <p:nvPr/>
          </p:nvSpPr>
          <p:spPr>
            <a:xfrm>
              <a:off x="5664990" y="2226388"/>
              <a:ext cx="88135" cy="74977"/>
            </a:xfrm>
            <a:custGeom>
              <a:rect b="b" l="l" r="r" t="t"/>
              <a:pathLst>
                <a:path extrusionOk="0" h="3493" w="4106">
                  <a:moveTo>
                    <a:pt x="1752" y="1"/>
                  </a:moveTo>
                  <a:cubicBezTo>
                    <a:pt x="794" y="1"/>
                    <a:pt x="0" y="767"/>
                    <a:pt x="0" y="1752"/>
                  </a:cubicBezTo>
                  <a:cubicBezTo>
                    <a:pt x="0" y="2793"/>
                    <a:pt x="870" y="3493"/>
                    <a:pt x="1772" y="3493"/>
                  </a:cubicBezTo>
                  <a:cubicBezTo>
                    <a:pt x="2198" y="3493"/>
                    <a:pt x="2632" y="3336"/>
                    <a:pt x="2984" y="2984"/>
                  </a:cubicBezTo>
                  <a:cubicBezTo>
                    <a:pt x="4106" y="1862"/>
                    <a:pt x="3312" y="1"/>
                    <a:pt x="17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
            <p:cNvSpPr/>
            <p:nvPr/>
          </p:nvSpPr>
          <p:spPr>
            <a:xfrm>
              <a:off x="5590377" y="2161177"/>
              <a:ext cx="124561" cy="216217"/>
            </a:xfrm>
            <a:custGeom>
              <a:rect b="b" l="l" r="r" t="t"/>
              <a:pathLst>
                <a:path extrusionOk="0" h="10073" w="5803">
                  <a:moveTo>
                    <a:pt x="0" y="1"/>
                  </a:moveTo>
                  <a:lnTo>
                    <a:pt x="794" y="10073"/>
                  </a:lnTo>
                  <a:cubicBezTo>
                    <a:pt x="3558" y="10073"/>
                    <a:pt x="5803" y="7801"/>
                    <a:pt x="5803" y="5037"/>
                  </a:cubicBezTo>
                  <a:cubicBezTo>
                    <a:pt x="5803" y="2272"/>
                    <a:pt x="3586" y="28"/>
                    <a:pt x="821"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
            <p:cNvSpPr/>
            <p:nvPr/>
          </p:nvSpPr>
          <p:spPr>
            <a:xfrm>
              <a:off x="5465816" y="2161177"/>
              <a:ext cx="249123" cy="237961"/>
            </a:xfrm>
            <a:custGeom>
              <a:rect b="b" l="l" r="r" t="t"/>
              <a:pathLst>
                <a:path extrusionOk="0" h="11086" w="11606">
                  <a:moveTo>
                    <a:pt x="5803" y="1"/>
                  </a:moveTo>
                  <a:cubicBezTo>
                    <a:pt x="2601" y="1"/>
                    <a:pt x="1" y="2491"/>
                    <a:pt x="1" y="5557"/>
                  </a:cubicBezTo>
                  <a:cubicBezTo>
                    <a:pt x="1" y="8622"/>
                    <a:pt x="2601" y="11086"/>
                    <a:pt x="5803" y="11086"/>
                  </a:cubicBezTo>
                  <a:cubicBezTo>
                    <a:pt x="9006" y="11086"/>
                    <a:pt x="11606" y="8622"/>
                    <a:pt x="11606" y="5557"/>
                  </a:cubicBezTo>
                  <a:cubicBezTo>
                    <a:pt x="11606" y="2491"/>
                    <a:pt x="9006" y="1"/>
                    <a:pt x="5803"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
            <p:cNvSpPr/>
            <p:nvPr/>
          </p:nvSpPr>
          <p:spPr>
            <a:xfrm>
              <a:off x="5438019" y="2292543"/>
              <a:ext cx="76587" cy="64889"/>
            </a:xfrm>
            <a:custGeom>
              <a:rect b="b" l="l" r="r" t="t"/>
              <a:pathLst>
                <a:path extrusionOk="0" h="3023" w="3568">
                  <a:moveTo>
                    <a:pt x="1867" y="1"/>
                  </a:moveTo>
                  <a:cubicBezTo>
                    <a:pt x="789" y="1"/>
                    <a:pt x="1" y="1189"/>
                    <a:pt x="557" y="2229"/>
                  </a:cubicBezTo>
                  <a:cubicBezTo>
                    <a:pt x="844" y="2765"/>
                    <a:pt x="1364" y="3023"/>
                    <a:pt x="1881" y="3023"/>
                  </a:cubicBezTo>
                  <a:cubicBezTo>
                    <a:pt x="2499" y="3023"/>
                    <a:pt x="3113" y="2655"/>
                    <a:pt x="3321" y="1955"/>
                  </a:cubicBezTo>
                  <a:cubicBezTo>
                    <a:pt x="3567" y="1161"/>
                    <a:pt x="3102" y="313"/>
                    <a:pt x="2308" y="66"/>
                  </a:cubicBezTo>
                  <a:cubicBezTo>
                    <a:pt x="2158" y="22"/>
                    <a:pt x="2010" y="1"/>
                    <a:pt x="1867" y="1"/>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
            <p:cNvSpPr/>
            <p:nvPr/>
          </p:nvSpPr>
          <p:spPr>
            <a:xfrm>
              <a:off x="5546889" y="2331479"/>
              <a:ext cx="98739" cy="210357"/>
            </a:xfrm>
            <a:custGeom>
              <a:rect b="b" l="l" r="r" t="t"/>
              <a:pathLst>
                <a:path extrusionOk="0" h="9800" w="4600">
                  <a:moveTo>
                    <a:pt x="3395" y="1"/>
                  </a:moveTo>
                  <a:lnTo>
                    <a:pt x="1" y="3148"/>
                  </a:lnTo>
                  <a:lnTo>
                    <a:pt x="138" y="9800"/>
                  </a:lnTo>
                  <a:lnTo>
                    <a:pt x="4599" y="9800"/>
                  </a:lnTo>
                  <a:lnTo>
                    <a:pt x="3395" y="1"/>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
            <p:cNvSpPr/>
            <p:nvPr/>
          </p:nvSpPr>
          <p:spPr>
            <a:xfrm>
              <a:off x="5452894" y="2183372"/>
              <a:ext cx="211838" cy="236094"/>
            </a:xfrm>
            <a:custGeom>
              <a:rect b="b" l="l" r="r" t="t"/>
              <a:pathLst>
                <a:path extrusionOk="0" h="10999" w="9869">
                  <a:moveTo>
                    <a:pt x="4848" y="1"/>
                  </a:moveTo>
                  <a:cubicBezTo>
                    <a:pt x="3716" y="1"/>
                    <a:pt x="2543" y="413"/>
                    <a:pt x="1561" y="1238"/>
                  </a:cubicBezTo>
                  <a:cubicBezTo>
                    <a:pt x="1177" y="1567"/>
                    <a:pt x="931" y="2005"/>
                    <a:pt x="849" y="2497"/>
                  </a:cubicBezTo>
                  <a:cubicBezTo>
                    <a:pt x="548" y="3921"/>
                    <a:pt x="1" y="6466"/>
                    <a:pt x="493" y="7999"/>
                  </a:cubicBezTo>
                  <a:cubicBezTo>
                    <a:pt x="1085" y="9703"/>
                    <a:pt x="2353" y="10998"/>
                    <a:pt x="4384" y="10998"/>
                  </a:cubicBezTo>
                  <a:cubicBezTo>
                    <a:pt x="4702" y="10998"/>
                    <a:pt x="5038" y="10967"/>
                    <a:pt x="5393" y="10900"/>
                  </a:cubicBezTo>
                  <a:cubicBezTo>
                    <a:pt x="5393" y="10900"/>
                    <a:pt x="8513" y="10572"/>
                    <a:pt x="9142" y="6630"/>
                  </a:cubicBezTo>
                  <a:cubicBezTo>
                    <a:pt x="9869" y="2214"/>
                    <a:pt x="7470" y="1"/>
                    <a:pt x="4848" y="1"/>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
            <p:cNvSpPr/>
            <p:nvPr/>
          </p:nvSpPr>
          <p:spPr>
            <a:xfrm>
              <a:off x="5491681" y="2319804"/>
              <a:ext cx="10582" cy="20005"/>
            </a:xfrm>
            <a:custGeom>
              <a:rect b="b" l="l" r="r" t="t"/>
              <a:pathLst>
                <a:path extrusionOk="0" fill="none" h="932" w="493">
                  <a:moveTo>
                    <a:pt x="246" y="1"/>
                  </a:moveTo>
                  <a:lnTo>
                    <a:pt x="27" y="658"/>
                  </a:lnTo>
                  <a:cubicBezTo>
                    <a:pt x="0" y="740"/>
                    <a:pt x="55" y="822"/>
                    <a:pt x="137" y="849"/>
                  </a:cubicBezTo>
                  <a:lnTo>
                    <a:pt x="493" y="931"/>
                  </a:ln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
            <p:cNvSpPr/>
            <p:nvPr/>
          </p:nvSpPr>
          <p:spPr>
            <a:xfrm>
              <a:off x="5457015" y="2247123"/>
              <a:ext cx="35267" cy="20306"/>
            </a:xfrm>
            <a:custGeom>
              <a:rect b="b" l="l" r="r" t="t"/>
              <a:pathLst>
                <a:path extrusionOk="0" h="946" w="1643">
                  <a:moveTo>
                    <a:pt x="1043" y="0"/>
                  </a:moveTo>
                  <a:cubicBezTo>
                    <a:pt x="985" y="0"/>
                    <a:pt x="920" y="6"/>
                    <a:pt x="849" y="20"/>
                  </a:cubicBezTo>
                  <a:cubicBezTo>
                    <a:pt x="548" y="75"/>
                    <a:pt x="246" y="266"/>
                    <a:pt x="55" y="540"/>
                  </a:cubicBezTo>
                  <a:cubicBezTo>
                    <a:pt x="0" y="622"/>
                    <a:pt x="0" y="759"/>
                    <a:pt x="55" y="841"/>
                  </a:cubicBezTo>
                  <a:cubicBezTo>
                    <a:pt x="114" y="900"/>
                    <a:pt x="202" y="945"/>
                    <a:pt x="287" y="945"/>
                  </a:cubicBezTo>
                  <a:cubicBezTo>
                    <a:pt x="320" y="945"/>
                    <a:pt x="353" y="939"/>
                    <a:pt x="383" y="923"/>
                  </a:cubicBezTo>
                  <a:cubicBezTo>
                    <a:pt x="630" y="841"/>
                    <a:pt x="903" y="786"/>
                    <a:pt x="1177" y="759"/>
                  </a:cubicBezTo>
                  <a:cubicBezTo>
                    <a:pt x="1642" y="677"/>
                    <a:pt x="1533" y="294"/>
                    <a:pt x="1533" y="294"/>
                  </a:cubicBezTo>
                  <a:cubicBezTo>
                    <a:pt x="1533" y="294"/>
                    <a:pt x="1449" y="0"/>
                    <a:pt x="1043"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
            <p:cNvSpPr/>
            <p:nvPr/>
          </p:nvSpPr>
          <p:spPr>
            <a:xfrm>
              <a:off x="5535148" y="2230638"/>
              <a:ext cx="51731" cy="23010"/>
            </a:xfrm>
            <a:custGeom>
              <a:rect b="b" l="l" r="r" t="t"/>
              <a:pathLst>
                <a:path extrusionOk="0" h="1072" w="2410">
                  <a:moveTo>
                    <a:pt x="750" y="1"/>
                  </a:moveTo>
                  <a:cubicBezTo>
                    <a:pt x="247" y="1"/>
                    <a:pt x="165" y="268"/>
                    <a:pt x="165" y="268"/>
                  </a:cubicBezTo>
                  <a:cubicBezTo>
                    <a:pt x="165" y="268"/>
                    <a:pt x="0" y="651"/>
                    <a:pt x="630" y="733"/>
                  </a:cubicBezTo>
                  <a:cubicBezTo>
                    <a:pt x="1068" y="788"/>
                    <a:pt x="1506" y="898"/>
                    <a:pt x="1944" y="1062"/>
                  </a:cubicBezTo>
                  <a:cubicBezTo>
                    <a:pt x="1976" y="1068"/>
                    <a:pt x="2010" y="1072"/>
                    <a:pt x="2044" y="1072"/>
                  </a:cubicBezTo>
                  <a:cubicBezTo>
                    <a:pt x="2154" y="1072"/>
                    <a:pt x="2264" y="1036"/>
                    <a:pt x="2327" y="952"/>
                  </a:cubicBezTo>
                  <a:cubicBezTo>
                    <a:pt x="2409" y="870"/>
                    <a:pt x="2409" y="733"/>
                    <a:pt x="2327" y="679"/>
                  </a:cubicBezTo>
                  <a:cubicBezTo>
                    <a:pt x="1971" y="323"/>
                    <a:pt x="1506" y="104"/>
                    <a:pt x="1013" y="22"/>
                  </a:cubicBezTo>
                  <a:cubicBezTo>
                    <a:pt x="915" y="7"/>
                    <a:pt x="827" y="1"/>
                    <a:pt x="750"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
            <p:cNvSpPr/>
            <p:nvPr/>
          </p:nvSpPr>
          <p:spPr>
            <a:xfrm>
              <a:off x="5447613" y="2279750"/>
              <a:ext cx="49369" cy="34301"/>
            </a:xfrm>
            <a:custGeom>
              <a:rect b="b" l="l" r="r" t="t"/>
              <a:pathLst>
                <a:path extrusionOk="0" h="1598" w="2300">
                  <a:moveTo>
                    <a:pt x="1129" y="0"/>
                  </a:moveTo>
                  <a:cubicBezTo>
                    <a:pt x="844" y="0"/>
                    <a:pt x="561" y="118"/>
                    <a:pt x="356" y="361"/>
                  </a:cubicBezTo>
                  <a:lnTo>
                    <a:pt x="0" y="744"/>
                  </a:lnTo>
                  <a:lnTo>
                    <a:pt x="329" y="1155"/>
                  </a:lnTo>
                  <a:cubicBezTo>
                    <a:pt x="533" y="1446"/>
                    <a:pt x="860" y="1598"/>
                    <a:pt x="1188" y="1598"/>
                  </a:cubicBezTo>
                  <a:cubicBezTo>
                    <a:pt x="1477" y="1598"/>
                    <a:pt x="1766" y="1481"/>
                    <a:pt x="1971" y="1237"/>
                  </a:cubicBezTo>
                  <a:lnTo>
                    <a:pt x="2299" y="854"/>
                  </a:lnTo>
                  <a:lnTo>
                    <a:pt x="1998" y="443"/>
                  </a:lnTo>
                  <a:cubicBezTo>
                    <a:pt x="1780" y="152"/>
                    <a:pt x="1453" y="0"/>
                    <a:pt x="11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
            <p:cNvSpPr/>
            <p:nvPr/>
          </p:nvSpPr>
          <p:spPr>
            <a:xfrm>
              <a:off x="5457015" y="2280415"/>
              <a:ext cx="30566" cy="32992"/>
            </a:xfrm>
            <a:custGeom>
              <a:rect b="b" l="l" r="r" t="t"/>
              <a:pathLst>
                <a:path extrusionOk="0" h="1537" w="1424">
                  <a:moveTo>
                    <a:pt x="695" y="0"/>
                  </a:moveTo>
                  <a:cubicBezTo>
                    <a:pt x="331" y="0"/>
                    <a:pt x="26" y="320"/>
                    <a:pt x="0" y="741"/>
                  </a:cubicBezTo>
                  <a:cubicBezTo>
                    <a:pt x="0" y="1151"/>
                    <a:pt x="274" y="1507"/>
                    <a:pt x="684" y="1535"/>
                  </a:cubicBezTo>
                  <a:cubicBezTo>
                    <a:pt x="699" y="1536"/>
                    <a:pt x="714" y="1536"/>
                    <a:pt x="729" y="1536"/>
                  </a:cubicBezTo>
                  <a:cubicBezTo>
                    <a:pt x="1093" y="1536"/>
                    <a:pt x="1396" y="1216"/>
                    <a:pt x="1396" y="796"/>
                  </a:cubicBezTo>
                  <a:cubicBezTo>
                    <a:pt x="1423" y="385"/>
                    <a:pt x="1122" y="29"/>
                    <a:pt x="739" y="2"/>
                  </a:cubicBezTo>
                  <a:cubicBezTo>
                    <a:pt x="724" y="1"/>
                    <a:pt x="709" y="0"/>
                    <a:pt x="695"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
            <p:cNvSpPr/>
            <p:nvPr/>
          </p:nvSpPr>
          <p:spPr>
            <a:xfrm>
              <a:off x="5508123" y="2282476"/>
              <a:ext cx="49369" cy="34151"/>
            </a:xfrm>
            <a:custGeom>
              <a:rect b="b" l="l" r="r" t="t"/>
              <a:pathLst>
                <a:path extrusionOk="0" h="1591" w="2300">
                  <a:moveTo>
                    <a:pt x="1124" y="1"/>
                  </a:moveTo>
                  <a:cubicBezTo>
                    <a:pt x="831" y="1"/>
                    <a:pt x="537" y="124"/>
                    <a:pt x="329" y="371"/>
                  </a:cubicBezTo>
                  <a:lnTo>
                    <a:pt x="0" y="754"/>
                  </a:lnTo>
                  <a:lnTo>
                    <a:pt x="301" y="1137"/>
                  </a:lnTo>
                  <a:cubicBezTo>
                    <a:pt x="503" y="1439"/>
                    <a:pt x="825" y="1590"/>
                    <a:pt x="1148" y="1590"/>
                  </a:cubicBezTo>
                  <a:cubicBezTo>
                    <a:pt x="1441" y="1590"/>
                    <a:pt x="1736" y="1467"/>
                    <a:pt x="1944" y="1220"/>
                  </a:cubicBezTo>
                  <a:lnTo>
                    <a:pt x="2300" y="864"/>
                  </a:lnTo>
                  <a:lnTo>
                    <a:pt x="1971" y="453"/>
                  </a:lnTo>
                  <a:cubicBezTo>
                    <a:pt x="1770" y="151"/>
                    <a:pt x="1448" y="1"/>
                    <a:pt x="1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
            <p:cNvSpPr/>
            <p:nvPr/>
          </p:nvSpPr>
          <p:spPr>
            <a:xfrm>
              <a:off x="5521276" y="2282973"/>
              <a:ext cx="31167" cy="32992"/>
            </a:xfrm>
            <a:custGeom>
              <a:rect b="b" l="l" r="r" t="t"/>
              <a:pathLst>
                <a:path extrusionOk="0" h="1537" w="1452">
                  <a:moveTo>
                    <a:pt x="726" y="1"/>
                  </a:moveTo>
                  <a:cubicBezTo>
                    <a:pt x="360" y="1"/>
                    <a:pt x="54" y="345"/>
                    <a:pt x="28" y="741"/>
                  </a:cubicBezTo>
                  <a:cubicBezTo>
                    <a:pt x="1" y="1179"/>
                    <a:pt x="302" y="1535"/>
                    <a:pt x="685" y="1535"/>
                  </a:cubicBezTo>
                  <a:cubicBezTo>
                    <a:pt x="700" y="1536"/>
                    <a:pt x="715" y="1536"/>
                    <a:pt x="730" y="1536"/>
                  </a:cubicBezTo>
                  <a:cubicBezTo>
                    <a:pt x="1093" y="1536"/>
                    <a:pt x="1398" y="1218"/>
                    <a:pt x="1424" y="823"/>
                  </a:cubicBezTo>
                  <a:cubicBezTo>
                    <a:pt x="1451" y="385"/>
                    <a:pt x="1150" y="29"/>
                    <a:pt x="767" y="2"/>
                  </a:cubicBezTo>
                  <a:cubicBezTo>
                    <a:pt x="753" y="1"/>
                    <a:pt x="739" y="1"/>
                    <a:pt x="726"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
            <p:cNvSpPr/>
            <p:nvPr/>
          </p:nvSpPr>
          <p:spPr>
            <a:xfrm>
              <a:off x="5510463" y="2259294"/>
              <a:ext cx="92278" cy="92257"/>
            </a:xfrm>
            <a:custGeom>
              <a:rect b="b" l="l" r="r" t="t"/>
              <a:pathLst>
                <a:path extrusionOk="0" fill="none" h="4298" w="4299">
                  <a:moveTo>
                    <a:pt x="28" y="1916"/>
                  </a:moveTo>
                  <a:cubicBezTo>
                    <a:pt x="83" y="3531"/>
                    <a:pt x="2054" y="4298"/>
                    <a:pt x="3176" y="3121"/>
                  </a:cubicBezTo>
                  <a:cubicBezTo>
                    <a:pt x="4298" y="1944"/>
                    <a:pt x="3450" y="0"/>
                    <a:pt x="1835" y="28"/>
                  </a:cubicBezTo>
                  <a:cubicBezTo>
                    <a:pt x="822" y="55"/>
                    <a:pt x="1" y="904"/>
                    <a:pt x="28" y="1916"/>
                  </a:cubicBezTo>
                  <a:close/>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
            <p:cNvSpPr/>
            <p:nvPr/>
          </p:nvSpPr>
          <p:spPr>
            <a:xfrm>
              <a:off x="5431751" y="2262234"/>
              <a:ext cx="59351" cy="76973"/>
            </a:xfrm>
            <a:custGeom>
              <a:rect b="b" l="l" r="r" t="t"/>
              <a:pathLst>
                <a:path extrusionOk="0" fill="none" h="3586" w="2765">
                  <a:moveTo>
                    <a:pt x="0" y="1807"/>
                  </a:moveTo>
                  <a:cubicBezTo>
                    <a:pt x="0" y="2792"/>
                    <a:pt x="630" y="3586"/>
                    <a:pt x="1396" y="3586"/>
                  </a:cubicBezTo>
                  <a:cubicBezTo>
                    <a:pt x="2162" y="3586"/>
                    <a:pt x="2765" y="2765"/>
                    <a:pt x="2765" y="1779"/>
                  </a:cubicBezTo>
                  <a:cubicBezTo>
                    <a:pt x="2737" y="794"/>
                    <a:pt x="2108" y="0"/>
                    <a:pt x="1369" y="0"/>
                  </a:cubicBezTo>
                  <a:cubicBezTo>
                    <a:pt x="602" y="0"/>
                    <a:pt x="0" y="821"/>
                    <a:pt x="0" y="1807"/>
                  </a:cubicBezTo>
                  <a:close/>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
            <p:cNvSpPr/>
            <p:nvPr/>
          </p:nvSpPr>
          <p:spPr>
            <a:xfrm>
              <a:off x="5491080" y="2294539"/>
              <a:ext cx="20005" cy="5903"/>
            </a:xfrm>
            <a:custGeom>
              <a:rect b="b" l="l" r="r" t="t"/>
              <a:pathLst>
                <a:path extrusionOk="0" fill="none" h="275" w="932">
                  <a:moveTo>
                    <a:pt x="931" y="274"/>
                  </a:moveTo>
                  <a:cubicBezTo>
                    <a:pt x="685" y="1"/>
                    <a:pt x="247" y="1"/>
                    <a:pt x="1" y="274"/>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
            <p:cNvSpPr/>
            <p:nvPr/>
          </p:nvSpPr>
          <p:spPr>
            <a:xfrm>
              <a:off x="5589776" y="2299240"/>
              <a:ext cx="34687" cy="13544"/>
            </a:xfrm>
            <a:custGeom>
              <a:rect b="b" l="l" r="r" t="t"/>
              <a:pathLst>
                <a:path extrusionOk="0" fill="none" h="631" w="1616">
                  <a:moveTo>
                    <a:pt x="1" y="1"/>
                  </a:moveTo>
                  <a:lnTo>
                    <a:pt x="1616" y="630"/>
                  </a:ln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
            <p:cNvSpPr/>
            <p:nvPr/>
          </p:nvSpPr>
          <p:spPr>
            <a:xfrm>
              <a:off x="5489899" y="2353890"/>
              <a:ext cx="43510" cy="14704"/>
            </a:xfrm>
            <a:custGeom>
              <a:rect b="b" l="l" r="r" t="t"/>
              <a:pathLst>
                <a:path extrusionOk="0" fill="none" h="685" w="2027">
                  <a:moveTo>
                    <a:pt x="1" y="0"/>
                  </a:moveTo>
                  <a:cubicBezTo>
                    <a:pt x="1" y="0"/>
                    <a:pt x="795" y="684"/>
                    <a:pt x="2026" y="0"/>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
            <p:cNvSpPr/>
            <p:nvPr/>
          </p:nvSpPr>
          <p:spPr>
            <a:xfrm>
              <a:off x="5479918" y="2161177"/>
              <a:ext cx="138685" cy="75814"/>
            </a:xfrm>
            <a:custGeom>
              <a:rect b="b" l="l" r="r" t="t"/>
              <a:pathLst>
                <a:path extrusionOk="0" h="3532" w="6461">
                  <a:moveTo>
                    <a:pt x="4873" y="1"/>
                  </a:moveTo>
                  <a:cubicBezTo>
                    <a:pt x="685" y="165"/>
                    <a:pt x="1" y="2601"/>
                    <a:pt x="1" y="2601"/>
                  </a:cubicBezTo>
                  <a:cubicBezTo>
                    <a:pt x="712" y="2053"/>
                    <a:pt x="1917" y="1944"/>
                    <a:pt x="2902" y="1944"/>
                  </a:cubicBezTo>
                  <a:cubicBezTo>
                    <a:pt x="2982" y="1939"/>
                    <a:pt x="3062" y="1937"/>
                    <a:pt x="3142" y="1937"/>
                  </a:cubicBezTo>
                  <a:cubicBezTo>
                    <a:pt x="4019" y="1937"/>
                    <a:pt x="4882" y="2211"/>
                    <a:pt x="5584" y="2738"/>
                  </a:cubicBezTo>
                  <a:lnTo>
                    <a:pt x="6460" y="3531"/>
                  </a:lnTo>
                  <a:lnTo>
                    <a:pt x="4873" y="1"/>
                  </a:ln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
            <p:cNvSpPr/>
            <p:nvPr/>
          </p:nvSpPr>
          <p:spPr>
            <a:xfrm>
              <a:off x="5572153" y="2176954"/>
              <a:ext cx="116362" cy="152852"/>
            </a:xfrm>
            <a:custGeom>
              <a:rect b="b" l="l" r="r" t="t"/>
              <a:pathLst>
                <a:path extrusionOk="0" h="7121" w="5421">
                  <a:moveTo>
                    <a:pt x="1018" y="1"/>
                  </a:moveTo>
                  <a:cubicBezTo>
                    <a:pt x="702" y="1"/>
                    <a:pt x="364" y="28"/>
                    <a:pt x="1" y="87"/>
                  </a:cubicBezTo>
                  <a:lnTo>
                    <a:pt x="1807" y="2523"/>
                  </a:lnTo>
                  <a:cubicBezTo>
                    <a:pt x="1807" y="2523"/>
                    <a:pt x="2793" y="3535"/>
                    <a:pt x="2437" y="7121"/>
                  </a:cubicBezTo>
                  <a:lnTo>
                    <a:pt x="5420" y="4959"/>
                  </a:lnTo>
                  <a:cubicBezTo>
                    <a:pt x="5420" y="4959"/>
                    <a:pt x="5278" y="1"/>
                    <a:pt x="1018"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
            <p:cNvSpPr/>
            <p:nvPr/>
          </p:nvSpPr>
          <p:spPr>
            <a:xfrm>
              <a:off x="5613323" y="2299905"/>
              <a:ext cx="83413" cy="70191"/>
            </a:xfrm>
            <a:custGeom>
              <a:rect b="b" l="l" r="r" t="t"/>
              <a:pathLst>
                <a:path extrusionOk="0" h="3270" w="3886">
                  <a:moveTo>
                    <a:pt x="2015" y="1"/>
                  </a:moveTo>
                  <a:cubicBezTo>
                    <a:pt x="854" y="1"/>
                    <a:pt x="0" y="1277"/>
                    <a:pt x="601" y="2406"/>
                  </a:cubicBezTo>
                  <a:cubicBezTo>
                    <a:pt x="912" y="2990"/>
                    <a:pt x="1477" y="3269"/>
                    <a:pt x="2039" y="3269"/>
                  </a:cubicBezTo>
                  <a:cubicBezTo>
                    <a:pt x="2715" y="3269"/>
                    <a:pt x="3388" y="2866"/>
                    <a:pt x="3612" y="2105"/>
                  </a:cubicBezTo>
                  <a:cubicBezTo>
                    <a:pt x="3885" y="1256"/>
                    <a:pt x="3393" y="353"/>
                    <a:pt x="2517" y="79"/>
                  </a:cubicBezTo>
                  <a:cubicBezTo>
                    <a:pt x="2346" y="25"/>
                    <a:pt x="2178" y="1"/>
                    <a:pt x="2015" y="1"/>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
            <p:cNvSpPr/>
            <p:nvPr/>
          </p:nvSpPr>
          <p:spPr>
            <a:xfrm>
              <a:off x="5640305" y="2320405"/>
              <a:ext cx="32927" cy="25264"/>
            </a:xfrm>
            <a:custGeom>
              <a:rect b="b" l="l" r="r" t="t"/>
              <a:pathLst>
                <a:path extrusionOk="0" fill="none" h="1177" w="1534">
                  <a:moveTo>
                    <a:pt x="1534" y="219"/>
                  </a:moveTo>
                  <a:cubicBezTo>
                    <a:pt x="822" y="0"/>
                    <a:pt x="110" y="465"/>
                    <a:pt x="1" y="1177"/>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
            <p:cNvSpPr/>
            <p:nvPr/>
          </p:nvSpPr>
          <p:spPr>
            <a:xfrm>
              <a:off x="5479918" y="2161757"/>
              <a:ext cx="131044" cy="69353"/>
            </a:xfrm>
            <a:custGeom>
              <a:rect b="b" l="l" r="r" t="t"/>
              <a:pathLst>
                <a:path extrusionOk="0" h="3231" w="6105">
                  <a:moveTo>
                    <a:pt x="4873" y="1"/>
                  </a:moveTo>
                  <a:lnTo>
                    <a:pt x="2300" y="138"/>
                  </a:lnTo>
                  <a:cubicBezTo>
                    <a:pt x="1013" y="193"/>
                    <a:pt x="1" y="1260"/>
                    <a:pt x="1" y="2546"/>
                  </a:cubicBezTo>
                  <a:lnTo>
                    <a:pt x="1" y="2574"/>
                  </a:lnTo>
                  <a:cubicBezTo>
                    <a:pt x="113" y="2772"/>
                    <a:pt x="407" y="2840"/>
                    <a:pt x="757" y="2840"/>
                  </a:cubicBezTo>
                  <a:cubicBezTo>
                    <a:pt x="1519" y="2840"/>
                    <a:pt x="2546" y="2519"/>
                    <a:pt x="2546" y="2519"/>
                  </a:cubicBezTo>
                  <a:cubicBezTo>
                    <a:pt x="3044" y="2377"/>
                    <a:pt x="3485" y="2320"/>
                    <a:pt x="3873" y="2320"/>
                  </a:cubicBezTo>
                  <a:cubicBezTo>
                    <a:pt x="5421" y="2320"/>
                    <a:pt x="6104" y="3231"/>
                    <a:pt x="6104" y="3231"/>
                  </a:cubicBezTo>
                  <a:lnTo>
                    <a:pt x="4873" y="1"/>
                  </a:ln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
            <p:cNvSpPr/>
            <p:nvPr/>
          </p:nvSpPr>
          <p:spPr>
            <a:xfrm>
              <a:off x="5475217" y="2506354"/>
              <a:ext cx="280848" cy="417301"/>
            </a:xfrm>
            <a:custGeom>
              <a:rect b="b" l="l" r="r" t="t"/>
              <a:pathLst>
                <a:path extrusionOk="0" h="19441" w="13084">
                  <a:moveTo>
                    <a:pt x="5743" y="1"/>
                  </a:moveTo>
                  <a:cubicBezTo>
                    <a:pt x="5616" y="1"/>
                    <a:pt x="5490" y="3"/>
                    <a:pt x="5365" y="7"/>
                  </a:cubicBezTo>
                  <a:cubicBezTo>
                    <a:pt x="3504" y="62"/>
                    <a:pt x="1670" y="472"/>
                    <a:pt x="1" y="1266"/>
                  </a:cubicBezTo>
                  <a:lnTo>
                    <a:pt x="439" y="19057"/>
                  </a:lnTo>
                  <a:lnTo>
                    <a:pt x="9936" y="19440"/>
                  </a:lnTo>
                  <a:lnTo>
                    <a:pt x="13084" y="1266"/>
                  </a:lnTo>
                  <a:cubicBezTo>
                    <a:pt x="13084" y="1266"/>
                    <a:pt x="8934" y="1"/>
                    <a:pt x="57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
            <p:cNvSpPr/>
            <p:nvPr/>
          </p:nvSpPr>
          <p:spPr>
            <a:xfrm>
              <a:off x="5503422" y="2505258"/>
              <a:ext cx="190953" cy="64910"/>
            </a:xfrm>
            <a:custGeom>
              <a:rect b="b" l="l" r="r" t="t"/>
              <a:pathLst>
                <a:path extrusionOk="0" h="3024" w="8896">
                  <a:moveTo>
                    <a:pt x="4325" y="0"/>
                  </a:moveTo>
                  <a:cubicBezTo>
                    <a:pt x="3175" y="27"/>
                    <a:pt x="2026" y="164"/>
                    <a:pt x="904" y="465"/>
                  </a:cubicBezTo>
                  <a:cubicBezTo>
                    <a:pt x="904" y="465"/>
                    <a:pt x="0" y="2874"/>
                    <a:pt x="3011" y="3011"/>
                  </a:cubicBezTo>
                  <a:cubicBezTo>
                    <a:pt x="3193" y="3019"/>
                    <a:pt x="3369" y="3023"/>
                    <a:pt x="3540" y="3023"/>
                  </a:cubicBezTo>
                  <a:cubicBezTo>
                    <a:pt x="7734" y="3023"/>
                    <a:pt x="8896" y="547"/>
                    <a:pt x="8896" y="547"/>
                  </a:cubicBezTo>
                  <a:cubicBezTo>
                    <a:pt x="8157" y="356"/>
                    <a:pt x="6624" y="164"/>
                    <a:pt x="6624" y="164"/>
                  </a:cubicBezTo>
                  <a:lnTo>
                    <a:pt x="4325" y="0"/>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
            <p:cNvSpPr/>
            <p:nvPr/>
          </p:nvSpPr>
          <p:spPr>
            <a:xfrm>
              <a:off x="5089234" y="2508264"/>
              <a:ext cx="179791" cy="266552"/>
            </a:xfrm>
            <a:custGeom>
              <a:rect b="b" l="l" r="r" t="t"/>
              <a:pathLst>
                <a:path extrusionOk="0" h="12418" w="8376">
                  <a:moveTo>
                    <a:pt x="2080" y="0"/>
                  </a:moveTo>
                  <a:lnTo>
                    <a:pt x="0" y="794"/>
                  </a:lnTo>
                  <a:lnTo>
                    <a:pt x="3148" y="10812"/>
                  </a:lnTo>
                  <a:cubicBezTo>
                    <a:pt x="3549" y="11833"/>
                    <a:pt x="4510" y="12417"/>
                    <a:pt x="5512" y="12417"/>
                  </a:cubicBezTo>
                  <a:cubicBezTo>
                    <a:pt x="6013" y="12417"/>
                    <a:pt x="6523" y="12271"/>
                    <a:pt x="6980" y="11961"/>
                  </a:cubicBezTo>
                  <a:cubicBezTo>
                    <a:pt x="8074" y="11167"/>
                    <a:pt x="8376" y="9635"/>
                    <a:pt x="7664" y="8485"/>
                  </a:cubicBezTo>
                  <a:lnTo>
                    <a:pt x="2080" y="0"/>
                  </a:ln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
            <p:cNvSpPr/>
            <p:nvPr/>
          </p:nvSpPr>
          <p:spPr>
            <a:xfrm>
              <a:off x="5036344" y="2344465"/>
              <a:ext cx="122222" cy="189665"/>
            </a:xfrm>
            <a:custGeom>
              <a:rect b="b" l="l" r="r" t="t"/>
              <a:pathLst>
                <a:path extrusionOk="0" h="8836" w="5694">
                  <a:moveTo>
                    <a:pt x="2579" y="1"/>
                  </a:moveTo>
                  <a:cubicBezTo>
                    <a:pt x="2533" y="1"/>
                    <a:pt x="2485" y="8"/>
                    <a:pt x="2437" y="22"/>
                  </a:cubicBezTo>
                  <a:cubicBezTo>
                    <a:pt x="2218" y="77"/>
                    <a:pt x="2054" y="296"/>
                    <a:pt x="2108" y="542"/>
                  </a:cubicBezTo>
                  <a:lnTo>
                    <a:pt x="2656" y="3936"/>
                  </a:lnTo>
                  <a:cubicBezTo>
                    <a:pt x="2656" y="3936"/>
                    <a:pt x="1" y="3963"/>
                    <a:pt x="576" y="6454"/>
                  </a:cubicBezTo>
                  <a:cubicBezTo>
                    <a:pt x="794" y="7549"/>
                    <a:pt x="1533" y="8452"/>
                    <a:pt x="2574" y="8835"/>
                  </a:cubicBezTo>
                  <a:lnTo>
                    <a:pt x="4298" y="8206"/>
                  </a:lnTo>
                  <a:cubicBezTo>
                    <a:pt x="4298" y="8206"/>
                    <a:pt x="5338" y="7741"/>
                    <a:pt x="5557" y="6098"/>
                  </a:cubicBezTo>
                  <a:cubicBezTo>
                    <a:pt x="5639" y="5332"/>
                    <a:pt x="5694" y="4566"/>
                    <a:pt x="5694" y="3799"/>
                  </a:cubicBezTo>
                  <a:cubicBezTo>
                    <a:pt x="5668" y="3541"/>
                    <a:pt x="5447" y="3332"/>
                    <a:pt x="5193" y="3332"/>
                  </a:cubicBezTo>
                  <a:cubicBezTo>
                    <a:pt x="5177" y="3332"/>
                    <a:pt x="5162" y="3332"/>
                    <a:pt x="5146" y="3334"/>
                  </a:cubicBezTo>
                  <a:cubicBezTo>
                    <a:pt x="4982" y="3334"/>
                    <a:pt x="4845" y="3443"/>
                    <a:pt x="4763" y="3608"/>
                  </a:cubicBezTo>
                  <a:lnTo>
                    <a:pt x="4106" y="4949"/>
                  </a:lnTo>
                  <a:lnTo>
                    <a:pt x="3039" y="351"/>
                  </a:lnTo>
                  <a:cubicBezTo>
                    <a:pt x="2971" y="148"/>
                    <a:pt x="2793" y="1"/>
                    <a:pt x="2579" y="1"/>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
            <p:cNvSpPr/>
            <p:nvPr/>
          </p:nvSpPr>
          <p:spPr>
            <a:xfrm>
              <a:off x="5082773" y="2517666"/>
              <a:ext cx="430652" cy="315128"/>
            </a:xfrm>
            <a:custGeom>
              <a:rect b="b" l="l" r="r" t="t"/>
              <a:pathLst>
                <a:path extrusionOk="0" h="14681" w="20063">
                  <a:moveTo>
                    <a:pt x="20063" y="0"/>
                  </a:moveTo>
                  <a:cubicBezTo>
                    <a:pt x="14178" y="1588"/>
                    <a:pt x="9060" y="7281"/>
                    <a:pt x="9060" y="7281"/>
                  </a:cubicBezTo>
                  <a:lnTo>
                    <a:pt x="4763" y="2025"/>
                  </a:lnTo>
                  <a:lnTo>
                    <a:pt x="0" y="3914"/>
                  </a:lnTo>
                  <a:cubicBezTo>
                    <a:pt x="472" y="6271"/>
                    <a:pt x="4160" y="14681"/>
                    <a:pt x="8271" y="14681"/>
                  </a:cubicBezTo>
                  <a:cubicBezTo>
                    <a:pt x="8695" y="14681"/>
                    <a:pt x="9123" y="14591"/>
                    <a:pt x="9552" y="14397"/>
                  </a:cubicBezTo>
                  <a:cubicBezTo>
                    <a:pt x="12700" y="12919"/>
                    <a:pt x="15738" y="11195"/>
                    <a:pt x="18639" y="9251"/>
                  </a:cubicBezTo>
                  <a:lnTo>
                    <a:pt x="20063"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
            <p:cNvSpPr/>
            <p:nvPr/>
          </p:nvSpPr>
          <p:spPr>
            <a:xfrm>
              <a:off x="5290146" y="2516485"/>
              <a:ext cx="232681" cy="1257291"/>
            </a:xfrm>
            <a:custGeom>
              <a:rect b="b" l="l" r="r" t="t"/>
              <a:pathLst>
                <a:path extrusionOk="0" h="58574" w="10840">
                  <a:moveTo>
                    <a:pt x="10840" y="0"/>
                  </a:moveTo>
                  <a:lnTo>
                    <a:pt x="10840" y="0"/>
                  </a:lnTo>
                  <a:cubicBezTo>
                    <a:pt x="8978" y="274"/>
                    <a:pt x="7281" y="1287"/>
                    <a:pt x="6159" y="2819"/>
                  </a:cubicBezTo>
                  <a:lnTo>
                    <a:pt x="7911" y="17189"/>
                  </a:lnTo>
                  <a:lnTo>
                    <a:pt x="1" y="57123"/>
                  </a:lnTo>
                  <a:lnTo>
                    <a:pt x="6898" y="58574"/>
                  </a:lnTo>
                  <a:cubicBezTo>
                    <a:pt x="8842" y="10538"/>
                    <a:pt x="10840" y="1"/>
                    <a:pt x="10840"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
            <p:cNvSpPr/>
            <p:nvPr/>
          </p:nvSpPr>
          <p:spPr>
            <a:xfrm>
              <a:off x="5455835" y="2512364"/>
              <a:ext cx="66992" cy="298492"/>
            </a:xfrm>
            <a:custGeom>
              <a:rect b="b" l="l" r="r" t="t"/>
              <a:pathLst>
                <a:path extrusionOk="0" fill="none" h="13906" w="3121">
                  <a:moveTo>
                    <a:pt x="3121" y="1"/>
                  </a:moveTo>
                  <a:lnTo>
                    <a:pt x="575" y="2738"/>
                  </a:lnTo>
                  <a:lnTo>
                    <a:pt x="1670" y="3805"/>
                  </a:lnTo>
                  <a:lnTo>
                    <a:pt x="0" y="5283"/>
                  </a:lnTo>
                  <a:lnTo>
                    <a:pt x="1615" y="13905"/>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
            <p:cNvSpPr/>
            <p:nvPr/>
          </p:nvSpPr>
          <p:spPr>
            <a:xfrm>
              <a:off x="5572153" y="2518245"/>
              <a:ext cx="244443" cy="1273154"/>
            </a:xfrm>
            <a:custGeom>
              <a:rect b="b" l="l" r="r" t="t"/>
              <a:pathLst>
                <a:path extrusionOk="0" h="59313" w="11388">
                  <a:moveTo>
                    <a:pt x="5694" y="0"/>
                  </a:moveTo>
                  <a:cubicBezTo>
                    <a:pt x="5694" y="0"/>
                    <a:pt x="1" y="8239"/>
                    <a:pt x="2163" y="59313"/>
                  </a:cubicBezTo>
                  <a:lnTo>
                    <a:pt x="10757" y="58437"/>
                  </a:lnTo>
                  <a:cubicBezTo>
                    <a:pt x="10757" y="58437"/>
                    <a:pt x="9581" y="38100"/>
                    <a:pt x="9800" y="29287"/>
                  </a:cubicBezTo>
                  <a:cubicBezTo>
                    <a:pt x="10046" y="20446"/>
                    <a:pt x="5612" y="16861"/>
                    <a:pt x="5612" y="16861"/>
                  </a:cubicBezTo>
                  <a:cubicBezTo>
                    <a:pt x="10757" y="10100"/>
                    <a:pt x="11387" y="1998"/>
                    <a:pt x="11387" y="1998"/>
                  </a:cubicBezTo>
                  <a:cubicBezTo>
                    <a:pt x="9800" y="575"/>
                    <a:pt x="5694" y="0"/>
                    <a:pt x="5694"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1"/>
            <p:cNvSpPr/>
            <p:nvPr/>
          </p:nvSpPr>
          <p:spPr>
            <a:xfrm>
              <a:off x="5634445" y="2513545"/>
              <a:ext cx="94017" cy="301991"/>
            </a:xfrm>
            <a:custGeom>
              <a:rect b="b" l="l" r="r" t="t"/>
              <a:pathLst>
                <a:path extrusionOk="0" fill="none" h="14069" w="4380">
                  <a:moveTo>
                    <a:pt x="2655" y="0"/>
                  </a:moveTo>
                  <a:lnTo>
                    <a:pt x="4379" y="3175"/>
                  </a:lnTo>
                  <a:lnTo>
                    <a:pt x="2710" y="4051"/>
                  </a:lnTo>
                  <a:lnTo>
                    <a:pt x="4270" y="5502"/>
                  </a:lnTo>
                  <a:lnTo>
                    <a:pt x="0" y="14069"/>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
            <p:cNvSpPr/>
            <p:nvPr/>
          </p:nvSpPr>
          <p:spPr>
            <a:xfrm>
              <a:off x="5740782" y="2780741"/>
              <a:ext cx="263805" cy="184041"/>
            </a:xfrm>
            <a:custGeom>
              <a:rect b="b" l="l" r="r" t="t"/>
              <a:pathLst>
                <a:path extrusionOk="0" h="8574" w="12290">
                  <a:moveTo>
                    <a:pt x="9265" y="0"/>
                  </a:moveTo>
                  <a:cubicBezTo>
                    <a:pt x="8745" y="0"/>
                    <a:pt x="8223" y="162"/>
                    <a:pt x="7773" y="499"/>
                  </a:cubicBezTo>
                  <a:lnTo>
                    <a:pt x="0" y="6548"/>
                  </a:lnTo>
                  <a:lnTo>
                    <a:pt x="931" y="8573"/>
                  </a:lnTo>
                  <a:lnTo>
                    <a:pt x="10374" y="4878"/>
                  </a:lnTo>
                  <a:cubicBezTo>
                    <a:pt x="11852" y="4166"/>
                    <a:pt x="12290" y="2251"/>
                    <a:pt x="11250" y="964"/>
                  </a:cubicBezTo>
                  <a:cubicBezTo>
                    <a:pt x="10749" y="335"/>
                    <a:pt x="10011" y="0"/>
                    <a:pt x="9265" y="0"/>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
            <p:cNvSpPr/>
            <p:nvPr/>
          </p:nvSpPr>
          <p:spPr>
            <a:xfrm>
              <a:off x="5614461" y="2871903"/>
              <a:ext cx="173931" cy="131087"/>
            </a:xfrm>
            <a:custGeom>
              <a:rect b="b" l="l" r="r" t="t"/>
              <a:pathLst>
                <a:path extrusionOk="0" h="6107" w="8103">
                  <a:moveTo>
                    <a:pt x="2946" y="0"/>
                  </a:moveTo>
                  <a:cubicBezTo>
                    <a:pt x="2558" y="0"/>
                    <a:pt x="2248" y="447"/>
                    <a:pt x="2491" y="823"/>
                  </a:cubicBezTo>
                  <a:lnTo>
                    <a:pt x="3039" y="1589"/>
                  </a:lnTo>
                  <a:lnTo>
                    <a:pt x="302" y="3149"/>
                  </a:lnTo>
                  <a:cubicBezTo>
                    <a:pt x="83" y="3286"/>
                    <a:pt x="0" y="3560"/>
                    <a:pt x="110" y="3806"/>
                  </a:cubicBezTo>
                  <a:cubicBezTo>
                    <a:pt x="187" y="3979"/>
                    <a:pt x="358" y="4085"/>
                    <a:pt x="549" y="4085"/>
                  </a:cubicBezTo>
                  <a:cubicBezTo>
                    <a:pt x="629" y="4085"/>
                    <a:pt x="713" y="4066"/>
                    <a:pt x="794" y="4025"/>
                  </a:cubicBezTo>
                  <a:lnTo>
                    <a:pt x="1342" y="3833"/>
                  </a:lnTo>
                  <a:lnTo>
                    <a:pt x="876" y="4135"/>
                  </a:lnTo>
                  <a:cubicBezTo>
                    <a:pt x="685" y="4271"/>
                    <a:pt x="603" y="4518"/>
                    <a:pt x="712" y="4737"/>
                  </a:cubicBezTo>
                  <a:cubicBezTo>
                    <a:pt x="804" y="4903"/>
                    <a:pt x="971" y="4994"/>
                    <a:pt x="1137" y="4994"/>
                  </a:cubicBezTo>
                  <a:cubicBezTo>
                    <a:pt x="1218" y="4994"/>
                    <a:pt x="1298" y="4973"/>
                    <a:pt x="1369" y="4928"/>
                  </a:cubicBezTo>
                  <a:lnTo>
                    <a:pt x="1697" y="4764"/>
                  </a:lnTo>
                  <a:lnTo>
                    <a:pt x="1697" y="4764"/>
                  </a:lnTo>
                  <a:cubicBezTo>
                    <a:pt x="1451" y="4956"/>
                    <a:pt x="1369" y="5229"/>
                    <a:pt x="1506" y="5421"/>
                  </a:cubicBezTo>
                  <a:cubicBezTo>
                    <a:pt x="1578" y="5547"/>
                    <a:pt x="1721" y="5614"/>
                    <a:pt x="1872" y="5614"/>
                  </a:cubicBezTo>
                  <a:cubicBezTo>
                    <a:pt x="1951" y="5614"/>
                    <a:pt x="2033" y="5595"/>
                    <a:pt x="2108" y="5558"/>
                  </a:cubicBezTo>
                  <a:lnTo>
                    <a:pt x="2518" y="5257"/>
                  </a:lnTo>
                  <a:lnTo>
                    <a:pt x="2518" y="5257"/>
                  </a:lnTo>
                  <a:cubicBezTo>
                    <a:pt x="2108" y="5558"/>
                    <a:pt x="2163" y="5777"/>
                    <a:pt x="2272" y="5914"/>
                  </a:cubicBezTo>
                  <a:cubicBezTo>
                    <a:pt x="2344" y="6039"/>
                    <a:pt x="2487" y="6106"/>
                    <a:pt x="2631" y="6106"/>
                  </a:cubicBezTo>
                  <a:cubicBezTo>
                    <a:pt x="2706" y="6106"/>
                    <a:pt x="2781" y="6088"/>
                    <a:pt x="2847" y="6050"/>
                  </a:cubicBezTo>
                  <a:lnTo>
                    <a:pt x="5037" y="5093"/>
                  </a:lnTo>
                  <a:lnTo>
                    <a:pt x="5228" y="5010"/>
                  </a:lnTo>
                  <a:cubicBezTo>
                    <a:pt x="5350" y="5045"/>
                    <a:pt x="5489" y="5068"/>
                    <a:pt x="5646" y="5068"/>
                  </a:cubicBezTo>
                  <a:cubicBezTo>
                    <a:pt x="6233" y="5068"/>
                    <a:pt x="7066" y="4753"/>
                    <a:pt x="8102" y="3587"/>
                  </a:cubicBezTo>
                  <a:lnTo>
                    <a:pt x="6487" y="2136"/>
                  </a:lnTo>
                  <a:lnTo>
                    <a:pt x="3230" y="84"/>
                  </a:lnTo>
                  <a:cubicBezTo>
                    <a:pt x="3135" y="26"/>
                    <a:pt x="3038" y="0"/>
                    <a:pt x="2946" y="0"/>
                  </a:cubicBezTo>
                  <a:close/>
                </a:path>
              </a:pathLst>
            </a:custGeom>
            <a:solidFill>
              <a:srgbClr val="7749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
            <p:cNvSpPr/>
            <p:nvPr/>
          </p:nvSpPr>
          <p:spPr>
            <a:xfrm>
              <a:off x="5643245" y="2937135"/>
              <a:ext cx="25286" cy="16485"/>
            </a:xfrm>
            <a:custGeom>
              <a:rect b="b" l="l" r="r" t="t"/>
              <a:pathLst>
                <a:path extrusionOk="0" fill="none" h="768" w="1178">
                  <a:moveTo>
                    <a:pt x="1" y="767"/>
                  </a:moveTo>
                  <a:lnTo>
                    <a:pt x="1178" y="1"/>
                  </a:lnTo>
                </a:path>
              </a:pathLst>
            </a:custGeom>
            <a:noFill/>
            <a:ln cap="rnd" cmpd="sng" w="9525">
              <a:solidFill>
                <a:srgbClr val="3D0D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
            <p:cNvSpPr/>
            <p:nvPr/>
          </p:nvSpPr>
          <p:spPr>
            <a:xfrm>
              <a:off x="5650887" y="2956518"/>
              <a:ext cx="24706" cy="16485"/>
            </a:xfrm>
            <a:custGeom>
              <a:rect b="b" l="l" r="r" t="t"/>
              <a:pathLst>
                <a:path extrusionOk="0" fill="none" h="768" w="1151">
                  <a:moveTo>
                    <a:pt x="0" y="767"/>
                  </a:moveTo>
                  <a:lnTo>
                    <a:pt x="1150" y="1"/>
                  </a:lnTo>
                </a:path>
              </a:pathLst>
            </a:custGeom>
            <a:noFill/>
            <a:ln cap="rnd" cmpd="sng" w="9525">
              <a:solidFill>
                <a:srgbClr val="3D0D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
            <p:cNvSpPr/>
            <p:nvPr/>
          </p:nvSpPr>
          <p:spPr>
            <a:xfrm>
              <a:off x="5663229" y="2970620"/>
              <a:ext cx="25286" cy="15884"/>
            </a:xfrm>
            <a:custGeom>
              <a:rect b="b" l="l" r="r" t="t"/>
              <a:pathLst>
                <a:path extrusionOk="0" fill="none" h="740" w="1178">
                  <a:moveTo>
                    <a:pt x="0" y="740"/>
                  </a:moveTo>
                  <a:lnTo>
                    <a:pt x="1177" y="1"/>
                  </a:lnTo>
                </a:path>
              </a:pathLst>
            </a:custGeom>
            <a:noFill/>
            <a:ln cap="rnd" cmpd="sng" w="9525">
              <a:solidFill>
                <a:srgbClr val="3D0D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
            <p:cNvSpPr/>
            <p:nvPr/>
          </p:nvSpPr>
          <p:spPr>
            <a:xfrm>
              <a:off x="5734901" y="2561132"/>
              <a:ext cx="340778" cy="420671"/>
            </a:xfrm>
            <a:custGeom>
              <a:rect b="b" l="l" r="r" t="t"/>
              <a:pathLst>
                <a:path extrusionOk="0" h="19598" w="15876">
                  <a:moveTo>
                    <a:pt x="3805" y="0"/>
                  </a:moveTo>
                  <a:lnTo>
                    <a:pt x="0" y="5748"/>
                  </a:lnTo>
                  <a:lnTo>
                    <a:pt x="6487" y="11524"/>
                  </a:lnTo>
                  <a:lnTo>
                    <a:pt x="2218" y="14589"/>
                  </a:lnTo>
                  <a:lnTo>
                    <a:pt x="4380" y="19598"/>
                  </a:lnTo>
                  <a:cubicBezTo>
                    <a:pt x="6871" y="18613"/>
                    <a:pt x="15875" y="14699"/>
                    <a:pt x="12974" y="10566"/>
                  </a:cubicBezTo>
                  <a:cubicBezTo>
                    <a:pt x="10073" y="6460"/>
                    <a:pt x="3805" y="0"/>
                    <a:pt x="3805"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
            <p:cNvSpPr/>
            <p:nvPr/>
          </p:nvSpPr>
          <p:spPr>
            <a:xfrm>
              <a:off x="5867683" y="2774988"/>
              <a:ext cx="55251" cy="34687"/>
            </a:xfrm>
            <a:custGeom>
              <a:rect b="b" l="l" r="r" t="t"/>
              <a:pathLst>
                <a:path extrusionOk="0" fill="none" h="1616" w="2574">
                  <a:moveTo>
                    <a:pt x="0" y="1615"/>
                  </a:moveTo>
                  <a:lnTo>
                    <a:pt x="2573"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4" name="Google Shape;2604;p1"/>
          <p:cNvGrpSpPr/>
          <p:nvPr/>
        </p:nvGrpSpPr>
        <p:grpSpPr>
          <a:xfrm>
            <a:off x="4560896" y="3393093"/>
            <a:ext cx="1011555" cy="1411045"/>
            <a:chOff x="2787392" y="2150872"/>
            <a:chExt cx="1326108" cy="2115827"/>
          </a:xfrm>
        </p:grpSpPr>
        <p:sp>
          <p:nvSpPr>
            <p:cNvPr id="2605" name="Google Shape;2605;p1"/>
            <p:cNvSpPr/>
            <p:nvPr/>
          </p:nvSpPr>
          <p:spPr>
            <a:xfrm flipH="1">
              <a:off x="3643502" y="2557140"/>
              <a:ext cx="469998" cy="387121"/>
            </a:xfrm>
            <a:custGeom>
              <a:rect b="b" l="l" r="r" t="t"/>
              <a:pathLst>
                <a:path extrusionOk="0" h="18035" w="21896">
                  <a:moveTo>
                    <a:pt x="7357" y="1"/>
                  </a:moveTo>
                  <a:cubicBezTo>
                    <a:pt x="7206" y="1"/>
                    <a:pt x="7054" y="299"/>
                    <a:pt x="7006" y="701"/>
                  </a:cubicBezTo>
                  <a:cubicBezTo>
                    <a:pt x="6978" y="1193"/>
                    <a:pt x="7033" y="1658"/>
                    <a:pt x="7170" y="2124"/>
                  </a:cubicBezTo>
                  <a:cubicBezTo>
                    <a:pt x="5993" y="1823"/>
                    <a:pt x="4789" y="1631"/>
                    <a:pt x="3557" y="1522"/>
                  </a:cubicBezTo>
                  <a:cubicBezTo>
                    <a:pt x="2763" y="1522"/>
                    <a:pt x="1969" y="1631"/>
                    <a:pt x="1203" y="1905"/>
                  </a:cubicBezTo>
                  <a:cubicBezTo>
                    <a:pt x="1203" y="1905"/>
                    <a:pt x="81" y="2233"/>
                    <a:pt x="53" y="2398"/>
                  </a:cubicBezTo>
                  <a:cubicBezTo>
                    <a:pt x="1" y="2556"/>
                    <a:pt x="405" y="2892"/>
                    <a:pt x="1609" y="2892"/>
                  </a:cubicBezTo>
                  <a:cubicBezTo>
                    <a:pt x="1655" y="2892"/>
                    <a:pt x="1702" y="2891"/>
                    <a:pt x="1750" y="2890"/>
                  </a:cubicBezTo>
                  <a:cubicBezTo>
                    <a:pt x="1795" y="2889"/>
                    <a:pt x="1839" y="2889"/>
                    <a:pt x="1881" y="2889"/>
                  </a:cubicBezTo>
                  <a:cubicBezTo>
                    <a:pt x="3069" y="2889"/>
                    <a:pt x="3149" y="3253"/>
                    <a:pt x="3995" y="3465"/>
                  </a:cubicBezTo>
                  <a:cubicBezTo>
                    <a:pt x="4925" y="3657"/>
                    <a:pt x="6075" y="4505"/>
                    <a:pt x="6814" y="5655"/>
                  </a:cubicBezTo>
                  <a:cubicBezTo>
                    <a:pt x="7717" y="7023"/>
                    <a:pt x="9469" y="11183"/>
                    <a:pt x="11275" y="13921"/>
                  </a:cubicBezTo>
                  <a:cubicBezTo>
                    <a:pt x="12607" y="15927"/>
                    <a:pt x="14356" y="18035"/>
                    <a:pt x="15958" y="18035"/>
                  </a:cubicBezTo>
                  <a:cubicBezTo>
                    <a:pt x="16563" y="18035"/>
                    <a:pt x="17147" y="17734"/>
                    <a:pt x="17680" y="17013"/>
                  </a:cubicBezTo>
                  <a:cubicBezTo>
                    <a:pt x="19350" y="14687"/>
                    <a:pt x="20773" y="12169"/>
                    <a:pt x="21895" y="9541"/>
                  </a:cubicBezTo>
                  <a:lnTo>
                    <a:pt x="17653" y="6968"/>
                  </a:lnTo>
                  <a:cubicBezTo>
                    <a:pt x="17653" y="6968"/>
                    <a:pt x="15710" y="12005"/>
                    <a:pt x="15436" y="12169"/>
                  </a:cubicBezTo>
                  <a:cubicBezTo>
                    <a:pt x="15432" y="12172"/>
                    <a:pt x="15426" y="12174"/>
                    <a:pt x="15419" y="12174"/>
                  </a:cubicBezTo>
                  <a:cubicBezTo>
                    <a:pt x="15022" y="12174"/>
                    <a:pt x="10220" y="6805"/>
                    <a:pt x="9332" y="5271"/>
                  </a:cubicBezTo>
                  <a:cubicBezTo>
                    <a:pt x="9141" y="3602"/>
                    <a:pt x="7964" y="2288"/>
                    <a:pt x="7635" y="509"/>
                  </a:cubicBezTo>
                  <a:cubicBezTo>
                    <a:pt x="7567" y="148"/>
                    <a:pt x="7462" y="1"/>
                    <a:pt x="7357" y="1"/>
                  </a:cubicBez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
            <p:cNvSpPr/>
            <p:nvPr/>
          </p:nvSpPr>
          <p:spPr>
            <a:xfrm flipH="1">
              <a:off x="3585933" y="2554543"/>
              <a:ext cx="165109" cy="236201"/>
            </a:xfrm>
            <a:custGeom>
              <a:rect b="b" l="l" r="r" t="t"/>
              <a:pathLst>
                <a:path extrusionOk="0" h="11004" w="7692">
                  <a:moveTo>
                    <a:pt x="3422" y="0"/>
                  </a:moveTo>
                  <a:cubicBezTo>
                    <a:pt x="1862" y="2464"/>
                    <a:pt x="712" y="5146"/>
                    <a:pt x="0" y="7965"/>
                  </a:cubicBezTo>
                  <a:cubicBezTo>
                    <a:pt x="0" y="7965"/>
                    <a:pt x="1396" y="10319"/>
                    <a:pt x="5228" y="11003"/>
                  </a:cubicBezTo>
                  <a:cubicBezTo>
                    <a:pt x="5228" y="11003"/>
                    <a:pt x="7692" y="3559"/>
                    <a:pt x="34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
            <p:cNvSpPr/>
            <p:nvPr/>
          </p:nvSpPr>
          <p:spPr>
            <a:xfrm flipH="1">
              <a:off x="3602976" y="4040350"/>
              <a:ext cx="108699" cy="190373"/>
            </a:xfrm>
            <a:custGeom>
              <a:rect b="b" l="l" r="r" t="t"/>
              <a:pathLst>
                <a:path extrusionOk="0" h="8869" w="5064">
                  <a:moveTo>
                    <a:pt x="55" y="1"/>
                  </a:moveTo>
                  <a:lnTo>
                    <a:pt x="0" y="8869"/>
                  </a:lnTo>
                  <a:lnTo>
                    <a:pt x="3777" y="8869"/>
                  </a:lnTo>
                  <a:lnTo>
                    <a:pt x="5064" y="1"/>
                  </a:ln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
            <p:cNvSpPr/>
            <p:nvPr/>
          </p:nvSpPr>
          <p:spPr>
            <a:xfrm flipH="1">
              <a:off x="3586512" y="4186720"/>
              <a:ext cx="313174" cy="79979"/>
            </a:xfrm>
            <a:custGeom>
              <a:rect b="b" l="l" r="r" t="t"/>
              <a:pathLst>
                <a:path extrusionOk="0" h="3726" w="14590">
                  <a:moveTo>
                    <a:pt x="8329" y="1"/>
                  </a:moveTo>
                  <a:cubicBezTo>
                    <a:pt x="8214" y="1"/>
                    <a:pt x="8094" y="16"/>
                    <a:pt x="7966" y="52"/>
                  </a:cubicBezTo>
                  <a:cubicBezTo>
                    <a:pt x="6488" y="490"/>
                    <a:pt x="1" y="3227"/>
                    <a:pt x="1999" y="3528"/>
                  </a:cubicBezTo>
                  <a:cubicBezTo>
                    <a:pt x="2865" y="3657"/>
                    <a:pt x="4844" y="3725"/>
                    <a:pt x="6921" y="3725"/>
                  </a:cubicBezTo>
                  <a:cubicBezTo>
                    <a:pt x="9699" y="3725"/>
                    <a:pt x="12653" y="3603"/>
                    <a:pt x="13358" y="3336"/>
                  </a:cubicBezTo>
                  <a:cubicBezTo>
                    <a:pt x="14589" y="2844"/>
                    <a:pt x="12947" y="189"/>
                    <a:pt x="12947" y="189"/>
                  </a:cubicBezTo>
                  <a:cubicBezTo>
                    <a:pt x="12091" y="667"/>
                    <a:pt x="11440" y="832"/>
                    <a:pt x="10912" y="832"/>
                  </a:cubicBezTo>
                  <a:cubicBezTo>
                    <a:pt x="9729" y="832"/>
                    <a:pt x="9169" y="1"/>
                    <a:pt x="832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
            <p:cNvSpPr/>
            <p:nvPr/>
          </p:nvSpPr>
          <p:spPr>
            <a:xfrm flipH="1">
              <a:off x="3175844" y="4040350"/>
              <a:ext cx="126923" cy="190373"/>
            </a:xfrm>
            <a:custGeom>
              <a:rect b="b" l="l" r="r" t="t"/>
              <a:pathLst>
                <a:path extrusionOk="0" h="8869" w="5913">
                  <a:moveTo>
                    <a:pt x="0" y="1"/>
                  </a:moveTo>
                  <a:lnTo>
                    <a:pt x="2135" y="8869"/>
                  </a:lnTo>
                  <a:lnTo>
                    <a:pt x="5912" y="8869"/>
                  </a:lnTo>
                  <a:lnTo>
                    <a:pt x="5009" y="1"/>
                  </a:ln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
            <p:cNvSpPr/>
            <p:nvPr/>
          </p:nvSpPr>
          <p:spPr>
            <a:xfrm flipH="1">
              <a:off x="2987853" y="4186720"/>
              <a:ext cx="313153" cy="79979"/>
            </a:xfrm>
            <a:custGeom>
              <a:rect b="b" l="l" r="r" t="t"/>
              <a:pathLst>
                <a:path extrusionOk="0" h="3726" w="14589">
                  <a:moveTo>
                    <a:pt x="6260" y="1"/>
                  </a:moveTo>
                  <a:cubicBezTo>
                    <a:pt x="5421" y="1"/>
                    <a:pt x="4861" y="832"/>
                    <a:pt x="3678" y="832"/>
                  </a:cubicBezTo>
                  <a:cubicBezTo>
                    <a:pt x="3150" y="832"/>
                    <a:pt x="2498" y="667"/>
                    <a:pt x="1643" y="189"/>
                  </a:cubicBezTo>
                  <a:cubicBezTo>
                    <a:pt x="1643" y="189"/>
                    <a:pt x="0" y="2844"/>
                    <a:pt x="1232" y="3336"/>
                  </a:cubicBezTo>
                  <a:cubicBezTo>
                    <a:pt x="1937" y="3603"/>
                    <a:pt x="4900" y="3725"/>
                    <a:pt x="7680" y="3725"/>
                  </a:cubicBezTo>
                  <a:cubicBezTo>
                    <a:pt x="9759" y="3725"/>
                    <a:pt x="11736" y="3657"/>
                    <a:pt x="12591" y="3528"/>
                  </a:cubicBezTo>
                  <a:cubicBezTo>
                    <a:pt x="14589" y="3227"/>
                    <a:pt x="8129" y="490"/>
                    <a:pt x="6624" y="52"/>
                  </a:cubicBezTo>
                  <a:cubicBezTo>
                    <a:pt x="6496" y="16"/>
                    <a:pt x="6376" y="1"/>
                    <a:pt x="62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
            <p:cNvSpPr/>
            <p:nvPr/>
          </p:nvSpPr>
          <p:spPr>
            <a:xfrm flipH="1">
              <a:off x="3162342" y="3127959"/>
              <a:ext cx="578117" cy="1024052"/>
            </a:xfrm>
            <a:custGeom>
              <a:rect b="b" l="l" r="r" t="t"/>
              <a:pathLst>
                <a:path extrusionOk="0" h="47708" w="26933">
                  <a:moveTo>
                    <a:pt x="4927" y="0"/>
                  </a:moveTo>
                  <a:lnTo>
                    <a:pt x="0" y="46695"/>
                  </a:lnTo>
                  <a:lnTo>
                    <a:pt x="7117" y="47707"/>
                  </a:lnTo>
                  <a:lnTo>
                    <a:pt x="12290" y="11989"/>
                  </a:lnTo>
                  <a:lnTo>
                    <a:pt x="20309" y="47707"/>
                  </a:lnTo>
                  <a:lnTo>
                    <a:pt x="26933" y="46941"/>
                  </a:lnTo>
                  <a:lnTo>
                    <a:pt x="220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
            <p:cNvSpPr/>
            <p:nvPr/>
          </p:nvSpPr>
          <p:spPr>
            <a:xfrm flipH="1">
              <a:off x="3565369" y="4083774"/>
              <a:ext cx="186853" cy="74162"/>
            </a:xfrm>
            <a:custGeom>
              <a:rect b="b" l="l" r="r" t="t"/>
              <a:pathLst>
                <a:path extrusionOk="0" h="3455" w="8705">
                  <a:moveTo>
                    <a:pt x="611" y="1"/>
                  </a:moveTo>
                  <a:cubicBezTo>
                    <a:pt x="357" y="1"/>
                    <a:pt x="136" y="210"/>
                    <a:pt x="110" y="469"/>
                  </a:cubicBezTo>
                  <a:lnTo>
                    <a:pt x="1" y="1947"/>
                  </a:lnTo>
                  <a:cubicBezTo>
                    <a:pt x="1" y="2220"/>
                    <a:pt x="165" y="2439"/>
                    <a:pt x="439" y="2467"/>
                  </a:cubicBezTo>
                  <a:lnTo>
                    <a:pt x="7829" y="3452"/>
                  </a:lnTo>
                  <a:cubicBezTo>
                    <a:pt x="7847" y="3454"/>
                    <a:pt x="7865" y="3455"/>
                    <a:pt x="7883" y="3455"/>
                  </a:cubicBezTo>
                  <a:cubicBezTo>
                    <a:pt x="8110" y="3455"/>
                    <a:pt x="8323" y="3297"/>
                    <a:pt x="8349" y="3069"/>
                  </a:cubicBezTo>
                  <a:lnTo>
                    <a:pt x="8650" y="1509"/>
                  </a:lnTo>
                  <a:cubicBezTo>
                    <a:pt x="8705" y="1235"/>
                    <a:pt x="8513" y="989"/>
                    <a:pt x="8239" y="934"/>
                  </a:cubicBezTo>
                  <a:lnTo>
                    <a:pt x="658" y="3"/>
                  </a:lnTo>
                  <a:cubicBezTo>
                    <a:pt x="642" y="2"/>
                    <a:pt x="627" y="1"/>
                    <a:pt x="611" y="1"/>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
            <p:cNvSpPr/>
            <p:nvPr/>
          </p:nvSpPr>
          <p:spPr>
            <a:xfrm flipH="1">
              <a:off x="3145879" y="4089076"/>
              <a:ext cx="187432" cy="74162"/>
            </a:xfrm>
            <a:custGeom>
              <a:rect b="b" l="l" r="r" t="t"/>
              <a:pathLst>
                <a:path extrusionOk="0" h="3455" w="8732">
                  <a:moveTo>
                    <a:pt x="8121" y="0"/>
                  </a:moveTo>
                  <a:cubicBezTo>
                    <a:pt x="8105" y="0"/>
                    <a:pt x="8090" y="1"/>
                    <a:pt x="8074" y="3"/>
                  </a:cubicBezTo>
                  <a:lnTo>
                    <a:pt x="465" y="933"/>
                  </a:lnTo>
                  <a:cubicBezTo>
                    <a:pt x="192" y="988"/>
                    <a:pt x="0" y="1234"/>
                    <a:pt x="55" y="1508"/>
                  </a:cubicBezTo>
                  <a:lnTo>
                    <a:pt x="356" y="3068"/>
                  </a:lnTo>
                  <a:cubicBezTo>
                    <a:pt x="407" y="3296"/>
                    <a:pt x="622" y="3454"/>
                    <a:pt x="849" y="3454"/>
                  </a:cubicBezTo>
                  <a:cubicBezTo>
                    <a:pt x="867" y="3454"/>
                    <a:pt x="885" y="3453"/>
                    <a:pt x="903" y="3451"/>
                  </a:cubicBezTo>
                  <a:lnTo>
                    <a:pt x="8293" y="2466"/>
                  </a:lnTo>
                  <a:cubicBezTo>
                    <a:pt x="8540" y="2439"/>
                    <a:pt x="8731" y="2220"/>
                    <a:pt x="8704" y="1946"/>
                  </a:cubicBezTo>
                  <a:lnTo>
                    <a:pt x="8622" y="468"/>
                  </a:lnTo>
                  <a:cubicBezTo>
                    <a:pt x="8596" y="210"/>
                    <a:pt x="8375" y="0"/>
                    <a:pt x="8121"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1"/>
            <p:cNvSpPr/>
            <p:nvPr/>
          </p:nvSpPr>
          <p:spPr>
            <a:xfrm flipH="1">
              <a:off x="3476654" y="3243698"/>
              <a:ext cx="38208" cy="310813"/>
            </a:xfrm>
            <a:custGeom>
              <a:rect b="b" l="l" r="r" t="t"/>
              <a:pathLst>
                <a:path extrusionOk="0" h="14480" w="1780">
                  <a:moveTo>
                    <a:pt x="0" y="0"/>
                  </a:moveTo>
                  <a:lnTo>
                    <a:pt x="630" y="14479"/>
                  </a:lnTo>
                  <a:lnTo>
                    <a:pt x="1780" y="6597"/>
                  </a:lnTo>
                  <a:lnTo>
                    <a:pt x="0"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
            <p:cNvSpPr/>
            <p:nvPr/>
          </p:nvSpPr>
          <p:spPr>
            <a:xfrm flipH="1">
              <a:off x="3396160" y="2150872"/>
              <a:ext cx="247964" cy="185393"/>
            </a:xfrm>
            <a:custGeom>
              <a:rect b="b" l="l" r="r" t="t"/>
              <a:pathLst>
                <a:path extrusionOk="0" h="8637" w="11552">
                  <a:moveTo>
                    <a:pt x="7997" y="0"/>
                  </a:moveTo>
                  <a:cubicBezTo>
                    <a:pt x="6690" y="0"/>
                    <a:pt x="5381" y="742"/>
                    <a:pt x="4052" y="742"/>
                  </a:cubicBezTo>
                  <a:cubicBezTo>
                    <a:pt x="3450" y="742"/>
                    <a:pt x="2847" y="605"/>
                    <a:pt x="2245" y="578"/>
                  </a:cubicBezTo>
                  <a:cubicBezTo>
                    <a:pt x="2181" y="572"/>
                    <a:pt x="2118" y="569"/>
                    <a:pt x="2054" y="569"/>
                  </a:cubicBezTo>
                  <a:cubicBezTo>
                    <a:pt x="1495" y="569"/>
                    <a:pt x="966" y="783"/>
                    <a:pt x="548" y="1152"/>
                  </a:cubicBezTo>
                  <a:cubicBezTo>
                    <a:pt x="56" y="1672"/>
                    <a:pt x="1" y="2493"/>
                    <a:pt x="83" y="3232"/>
                  </a:cubicBezTo>
                  <a:cubicBezTo>
                    <a:pt x="302" y="5039"/>
                    <a:pt x="1233" y="6709"/>
                    <a:pt x="2656" y="7858"/>
                  </a:cubicBezTo>
                  <a:cubicBezTo>
                    <a:pt x="3200" y="8303"/>
                    <a:pt x="3855" y="8636"/>
                    <a:pt x="4521" y="8636"/>
                  </a:cubicBezTo>
                  <a:cubicBezTo>
                    <a:pt x="4593" y="8636"/>
                    <a:pt x="4664" y="8632"/>
                    <a:pt x="4736" y="8625"/>
                  </a:cubicBezTo>
                  <a:cubicBezTo>
                    <a:pt x="5338" y="8488"/>
                    <a:pt x="5886" y="8241"/>
                    <a:pt x="6351" y="7858"/>
                  </a:cubicBezTo>
                  <a:cubicBezTo>
                    <a:pt x="7938" y="6763"/>
                    <a:pt x="9663" y="5586"/>
                    <a:pt x="10648" y="3835"/>
                  </a:cubicBezTo>
                  <a:cubicBezTo>
                    <a:pt x="11551" y="2329"/>
                    <a:pt x="10101" y="359"/>
                    <a:pt x="8595" y="57"/>
                  </a:cubicBezTo>
                  <a:cubicBezTo>
                    <a:pt x="8396" y="18"/>
                    <a:pt x="8196" y="0"/>
                    <a:pt x="7997"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
            <p:cNvSpPr/>
            <p:nvPr/>
          </p:nvSpPr>
          <p:spPr>
            <a:xfrm flipH="1">
              <a:off x="2787392" y="2692026"/>
              <a:ext cx="527717" cy="268871"/>
            </a:xfrm>
            <a:custGeom>
              <a:rect b="b" l="l" r="r" t="t"/>
              <a:pathLst>
                <a:path extrusionOk="0" h="12526" w="24585">
                  <a:moveTo>
                    <a:pt x="3723" y="0"/>
                  </a:moveTo>
                  <a:cubicBezTo>
                    <a:pt x="2519" y="520"/>
                    <a:pt x="1" y="3093"/>
                    <a:pt x="1" y="3093"/>
                  </a:cubicBezTo>
                  <a:cubicBezTo>
                    <a:pt x="1" y="3093"/>
                    <a:pt x="5611" y="11113"/>
                    <a:pt x="6624" y="11824"/>
                  </a:cubicBezTo>
                  <a:cubicBezTo>
                    <a:pt x="6742" y="11910"/>
                    <a:pt x="6970" y="11948"/>
                    <a:pt x="7285" y="11948"/>
                  </a:cubicBezTo>
                  <a:cubicBezTo>
                    <a:pt x="9680" y="11948"/>
                    <a:pt x="17043" y="9730"/>
                    <a:pt x="18010" y="9416"/>
                  </a:cubicBezTo>
                  <a:cubicBezTo>
                    <a:pt x="18172" y="9359"/>
                    <a:pt x="18322" y="9334"/>
                    <a:pt x="18463" y="9334"/>
                  </a:cubicBezTo>
                  <a:cubicBezTo>
                    <a:pt x="19279" y="9334"/>
                    <a:pt x="19818" y="10186"/>
                    <a:pt x="20775" y="10839"/>
                  </a:cubicBezTo>
                  <a:cubicBezTo>
                    <a:pt x="21712" y="11464"/>
                    <a:pt x="23668" y="12525"/>
                    <a:pt x="24344" y="12525"/>
                  </a:cubicBezTo>
                  <a:cubicBezTo>
                    <a:pt x="24497" y="12525"/>
                    <a:pt x="24584" y="12471"/>
                    <a:pt x="24579" y="12344"/>
                  </a:cubicBezTo>
                  <a:cubicBezTo>
                    <a:pt x="24579" y="11660"/>
                    <a:pt x="24005" y="10045"/>
                    <a:pt x="23402" y="9525"/>
                  </a:cubicBezTo>
                  <a:cubicBezTo>
                    <a:pt x="22527" y="8868"/>
                    <a:pt x="21651" y="8266"/>
                    <a:pt x="20747" y="7691"/>
                  </a:cubicBezTo>
                  <a:cubicBezTo>
                    <a:pt x="21842" y="7445"/>
                    <a:pt x="22226" y="6706"/>
                    <a:pt x="22253" y="6432"/>
                  </a:cubicBezTo>
                  <a:cubicBezTo>
                    <a:pt x="22253" y="6384"/>
                    <a:pt x="22208" y="6364"/>
                    <a:pt x="22127" y="6364"/>
                  </a:cubicBezTo>
                  <a:cubicBezTo>
                    <a:pt x="21702" y="6364"/>
                    <a:pt x="20291" y="6925"/>
                    <a:pt x="19324" y="6925"/>
                  </a:cubicBezTo>
                  <a:cubicBezTo>
                    <a:pt x="18147" y="6925"/>
                    <a:pt x="8540" y="7527"/>
                    <a:pt x="8540" y="7527"/>
                  </a:cubicBezTo>
                  <a:lnTo>
                    <a:pt x="3723" y="0"/>
                  </a:ln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
            <p:cNvSpPr/>
            <p:nvPr/>
          </p:nvSpPr>
          <p:spPr>
            <a:xfrm flipH="1">
              <a:off x="3254577" y="2482549"/>
              <a:ext cx="432434" cy="667368"/>
            </a:xfrm>
            <a:custGeom>
              <a:rect b="b" l="l" r="r" t="t"/>
              <a:pathLst>
                <a:path extrusionOk="0" h="31091" w="20146">
                  <a:moveTo>
                    <a:pt x="10157" y="1"/>
                  </a:moveTo>
                  <a:cubicBezTo>
                    <a:pt x="9932" y="1"/>
                    <a:pt x="9703" y="5"/>
                    <a:pt x="9471" y="15"/>
                  </a:cubicBezTo>
                  <a:cubicBezTo>
                    <a:pt x="3614" y="234"/>
                    <a:pt x="83" y="2533"/>
                    <a:pt x="384" y="3874"/>
                  </a:cubicBezTo>
                  <a:cubicBezTo>
                    <a:pt x="658" y="5216"/>
                    <a:pt x="3258" y="17231"/>
                    <a:pt x="2683" y="22788"/>
                  </a:cubicBezTo>
                  <a:cubicBezTo>
                    <a:pt x="2136" y="28344"/>
                    <a:pt x="1" y="30698"/>
                    <a:pt x="3805" y="30917"/>
                  </a:cubicBezTo>
                  <a:cubicBezTo>
                    <a:pt x="5448" y="31011"/>
                    <a:pt x="8526" y="31090"/>
                    <a:pt x="11534" y="31090"/>
                  </a:cubicBezTo>
                  <a:cubicBezTo>
                    <a:pt x="15492" y="31090"/>
                    <a:pt x="19330" y="30953"/>
                    <a:pt x="19626" y="30533"/>
                  </a:cubicBezTo>
                  <a:cubicBezTo>
                    <a:pt x="20146" y="29794"/>
                    <a:pt x="18093" y="19093"/>
                    <a:pt x="18093" y="15179"/>
                  </a:cubicBezTo>
                  <a:cubicBezTo>
                    <a:pt x="18093" y="11292"/>
                    <a:pt x="20036" y="5161"/>
                    <a:pt x="18805" y="2752"/>
                  </a:cubicBezTo>
                  <a:cubicBezTo>
                    <a:pt x="18805" y="2752"/>
                    <a:pt x="15599" y="1"/>
                    <a:pt x="101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
            <p:cNvSpPr/>
            <p:nvPr/>
          </p:nvSpPr>
          <p:spPr>
            <a:xfrm flipH="1">
              <a:off x="3315667" y="2184915"/>
              <a:ext cx="193915" cy="240387"/>
            </a:xfrm>
            <a:custGeom>
              <a:rect b="b" l="l" r="r" t="t"/>
              <a:pathLst>
                <a:path extrusionOk="0" h="11199" w="9034">
                  <a:moveTo>
                    <a:pt x="3993" y="1"/>
                  </a:moveTo>
                  <a:cubicBezTo>
                    <a:pt x="2392" y="1"/>
                    <a:pt x="1150" y="1920"/>
                    <a:pt x="1150" y="1920"/>
                  </a:cubicBezTo>
                  <a:cubicBezTo>
                    <a:pt x="1150" y="1920"/>
                    <a:pt x="1" y="8790"/>
                    <a:pt x="3066" y="11199"/>
                  </a:cubicBezTo>
                  <a:cubicBezTo>
                    <a:pt x="3066" y="11199"/>
                    <a:pt x="9033" y="5752"/>
                    <a:pt x="6433" y="1729"/>
                  </a:cubicBezTo>
                  <a:cubicBezTo>
                    <a:pt x="5602" y="438"/>
                    <a:pt x="4757" y="1"/>
                    <a:pt x="3993"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
            <p:cNvSpPr/>
            <p:nvPr/>
          </p:nvSpPr>
          <p:spPr>
            <a:xfrm flipH="1">
              <a:off x="3441409" y="2328946"/>
              <a:ext cx="112820" cy="207996"/>
            </a:xfrm>
            <a:custGeom>
              <a:rect b="b" l="l" r="r" t="t"/>
              <a:pathLst>
                <a:path extrusionOk="0" h="9690" w="5256">
                  <a:moveTo>
                    <a:pt x="5037" y="0"/>
                  </a:moveTo>
                  <a:lnTo>
                    <a:pt x="1" y="547"/>
                  </a:lnTo>
                  <a:lnTo>
                    <a:pt x="274" y="5857"/>
                  </a:lnTo>
                  <a:lnTo>
                    <a:pt x="356" y="7390"/>
                  </a:lnTo>
                  <a:cubicBezTo>
                    <a:pt x="439" y="8677"/>
                    <a:pt x="1479" y="9689"/>
                    <a:pt x="2792" y="9689"/>
                  </a:cubicBezTo>
                  <a:cubicBezTo>
                    <a:pt x="4134" y="9689"/>
                    <a:pt x="5256" y="8567"/>
                    <a:pt x="5201" y="7199"/>
                  </a:cubicBezTo>
                  <a:lnTo>
                    <a:pt x="5146" y="4489"/>
                  </a:lnTo>
                  <a:lnTo>
                    <a:pt x="5037" y="0"/>
                  </a:ln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
            <p:cNvSpPr/>
            <p:nvPr/>
          </p:nvSpPr>
          <p:spPr>
            <a:xfrm flipH="1">
              <a:off x="3374781" y="2225527"/>
              <a:ext cx="221755" cy="235171"/>
            </a:xfrm>
            <a:custGeom>
              <a:rect b="b" l="l" r="r" t="t"/>
              <a:pathLst>
                <a:path extrusionOk="0" h="10956" w="10331">
                  <a:moveTo>
                    <a:pt x="3860" y="1"/>
                  </a:moveTo>
                  <a:cubicBezTo>
                    <a:pt x="56" y="1"/>
                    <a:pt x="110" y="2300"/>
                    <a:pt x="110" y="2300"/>
                  </a:cubicBezTo>
                  <a:cubicBezTo>
                    <a:pt x="1" y="3532"/>
                    <a:pt x="28" y="4736"/>
                    <a:pt x="165" y="5968"/>
                  </a:cubicBezTo>
                  <a:cubicBezTo>
                    <a:pt x="466" y="8185"/>
                    <a:pt x="357" y="10785"/>
                    <a:pt x="3614" y="10949"/>
                  </a:cubicBezTo>
                  <a:cubicBezTo>
                    <a:pt x="3698" y="10954"/>
                    <a:pt x="3780" y="10956"/>
                    <a:pt x="3861" y="10956"/>
                  </a:cubicBezTo>
                  <a:cubicBezTo>
                    <a:pt x="7172" y="10956"/>
                    <a:pt x="8267" y="7227"/>
                    <a:pt x="8267" y="7227"/>
                  </a:cubicBezTo>
                  <a:cubicBezTo>
                    <a:pt x="8267" y="7227"/>
                    <a:pt x="10128" y="6898"/>
                    <a:pt x="10238" y="5639"/>
                  </a:cubicBezTo>
                  <a:cubicBezTo>
                    <a:pt x="10331" y="4782"/>
                    <a:pt x="9764" y="4483"/>
                    <a:pt x="9255" y="4483"/>
                  </a:cubicBezTo>
                  <a:cubicBezTo>
                    <a:pt x="9016" y="4483"/>
                    <a:pt x="8790" y="4549"/>
                    <a:pt x="8650" y="4654"/>
                  </a:cubicBezTo>
                  <a:cubicBezTo>
                    <a:pt x="8650" y="4654"/>
                    <a:pt x="8185" y="1"/>
                    <a:pt x="3860" y="1"/>
                  </a:cubicBezTo>
                  <a:close/>
                </a:path>
              </a:pathLst>
            </a:custGeom>
            <a:solidFill>
              <a:srgbClr val="E4C5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
            <p:cNvSpPr/>
            <p:nvPr/>
          </p:nvSpPr>
          <p:spPr>
            <a:xfrm flipH="1">
              <a:off x="3355034" y="2199597"/>
              <a:ext cx="118701" cy="133469"/>
            </a:xfrm>
            <a:custGeom>
              <a:rect b="b" l="l" r="r" t="t"/>
              <a:pathLst>
                <a:path extrusionOk="0" h="6218" w="5530">
                  <a:moveTo>
                    <a:pt x="3274" y="0"/>
                  </a:moveTo>
                  <a:cubicBezTo>
                    <a:pt x="1956" y="0"/>
                    <a:pt x="685" y="1975"/>
                    <a:pt x="685" y="1975"/>
                  </a:cubicBezTo>
                  <a:cubicBezTo>
                    <a:pt x="0" y="5041"/>
                    <a:pt x="2710" y="6218"/>
                    <a:pt x="2710" y="6218"/>
                  </a:cubicBezTo>
                  <a:cubicBezTo>
                    <a:pt x="2710" y="6218"/>
                    <a:pt x="5529" y="1236"/>
                    <a:pt x="3997" y="223"/>
                  </a:cubicBezTo>
                  <a:cubicBezTo>
                    <a:pt x="3759" y="67"/>
                    <a:pt x="3516" y="0"/>
                    <a:pt x="3274"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
            <p:cNvSpPr/>
            <p:nvPr/>
          </p:nvSpPr>
          <p:spPr>
            <a:xfrm flipH="1">
              <a:off x="3164682" y="2536018"/>
              <a:ext cx="176872" cy="308774"/>
            </a:xfrm>
            <a:custGeom>
              <a:rect b="b" l="l" r="r" t="t"/>
              <a:pathLst>
                <a:path extrusionOk="0" h="14385" w="8240">
                  <a:moveTo>
                    <a:pt x="2278" y="0"/>
                  </a:moveTo>
                  <a:cubicBezTo>
                    <a:pt x="2235" y="0"/>
                    <a:pt x="2197" y="14"/>
                    <a:pt x="2163" y="42"/>
                  </a:cubicBezTo>
                  <a:cubicBezTo>
                    <a:pt x="1315" y="754"/>
                    <a:pt x="1" y="7049"/>
                    <a:pt x="630" y="9184"/>
                  </a:cubicBezTo>
                  <a:cubicBezTo>
                    <a:pt x="1260" y="11319"/>
                    <a:pt x="3477" y="14385"/>
                    <a:pt x="3477" y="14385"/>
                  </a:cubicBezTo>
                  <a:cubicBezTo>
                    <a:pt x="6050" y="13344"/>
                    <a:pt x="8239" y="11018"/>
                    <a:pt x="8239" y="11018"/>
                  </a:cubicBezTo>
                  <a:cubicBezTo>
                    <a:pt x="6899" y="7969"/>
                    <a:pt x="3313" y="0"/>
                    <a:pt x="2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
            <p:cNvSpPr/>
            <p:nvPr/>
          </p:nvSpPr>
          <p:spPr>
            <a:xfrm flipH="1">
              <a:off x="3413783" y="2166863"/>
              <a:ext cx="206837" cy="117435"/>
            </a:xfrm>
            <a:custGeom>
              <a:rect b="b" l="l" r="r" t="t"/>
              <a:pathLst>
                <a:path extrusionOk="0" h="5471" w="9636">
                  <a:moveTo>
                    <a:pt x="5215" y="1"/>
                  </a:moveTo>
                  <a:cubicBezTo>
                    <a:pt x="4668" y="1"/>
                    <a:pt x="4118" y="63"/>
                    <a:pt x="3586" y="188"/>
                  </a:cubicBezTo>
                  <a:cubicBezTo>
                    <a:pt x="2847" y="298"/>
                    <a:pt x="2136" y="572"/>
                    <a:pt x="1506" y="955"/>
                  </a:cubicBezTo>
                  <a:cubicBezTo>
                    <a:pt x="822" y="1420"/>
                    <a:pt x="357" y="2104"/>
                    <a:pt x="165" y="2925"/>
                  </a:cubicBezTo>
                  <a:cubicBezTo>
                    <a:pt x="1" y="3747"/>
                    <a:pt x="247" y="4732"/>
                    <a:pt x="877" y="5197"/>
                  </a:cubicBezTo>
                  <a:cubicBezTo>
                    <a:pt x="1146" y="5391"/>
                    <a:pt x="1449" y="5471"/>
                    <a:pt x="1761" y="5471"/>
                  </a:cubicBezTo>
                  <a:cubicBezTo>
                    <a:pt x="2242" y="5471"/>
                    <a:pt x="2744" y="5282"/>
                    <a:pt x="3176" y="5033"/>
                  </a:cubicBezTo>
                  <a:cubicBezTo>
                    <a:pt x="3915" y="4622"/>
                    <a:pt x="4572" y="4048"/>
                    <a:pt x="5365" y="3856"/>
                  </a:cubicBezTo>
                  <a:cubicBezTo>
                    <a:pt x="5621" y="3805"/>
                    <a:pt x="5874" y="3791"/>
                    <a:pt x="6124" y="3791"/>
                  </a:cubicBezTo>
                  <a:cubicBezTo>
                    <a:pt x="6429" y="3791"/>
                    <a:pt x="6732" y="3812"/>
                    <a:pt x="7033" y="3812"/>
                  </a:cubicBezTo>
                  <a:cubicBezTo>
                    <a:pt x="7280" y="3812"/>
                    <a:pt x="7527" y="3798"/>
                    <a:pt x="7774" y="3747"/>
                  </a:cubicBezTo>
                  <a:cubicBezTo>
                    <a:pt x="8212" y="3637"/>
                    <a:pt x="8978" y="3473"/>
                    <a:pt x="9143" y="2925"/>
                  </a:cubicBezTo>
                  <a:cubicBezTo>
                    <a:pt x="9635" y="1447"/>
                    <a:pt x="7281" y="298"/>
                    <a:pt x="6433" y="106"/>
                  </a:cubicBezTo>
                  <a:cubicBezTo>
                    <a:pt x="6034" y="36"/>
                    <a:pt x="5625" y="1"/>
                    <a:pt x="5215"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
            <p:cNvSpPr/>
            <p:nvPr/>
          </p:nvSpPr>
          <p:spPr>
            <a:xfrm flipH="1">
              <a:off x="3474894" y="2336308"/>
              <a:ext cx="48189" cy="32863"/>
            </a:xfrm>
            <a:custGeom>
              <a:rect b="b" l="l" r="r" t="t"/>
              <a:pathLst>
                <a:path extrusionOk="0" h="1531" w="2245">
                  <a:moveTo>
                    <a:pt x="1134" y="1"/>
                  </a:moveTo>
                  <a:cubicBezTo>
                    <a:pt x="820" y="1"/>
                    <a:pt x="506" y="146"/>
                    <a:pt x="301" y="423"/>
                  </a:cubicBezTo>
                  <a:lnTo>
                    <a:pt x="0" y="834"/>
                  </a:lnTo>
                  <a:lnTo>
                    <a:pt x="329" y="1190"/>
                  </a:lnTo>
                  <a:cubicBezTo>
                    <a:pt x="533" y="1420"/>
                    <a:pt x="809" y="1530"/>
                    <a:pt x="1086" y="1530"/>
                  </a:cubicBezTo>
                  <a:cubicBezTo>
                    <a:pt x="1404" y="1530"/>
                    <a:pt x="1724" y="1385"/>
                    <a:pt x="1944" y="1108"/>
                  </a:cubicBezTo>
                  <a:lnTo>
                    <a:pt x="2245" y="725"/>
                  </a:lnTo>
                  <a:lnTo>
                    <a:pt x="1889" y="341"/>
                  </a:lnTo>
                  <a:cubicBezTo>
                    <a:pt x="1685" y="112"/>
                    <a:pt x="1409" y="1"/>
                    <a:pt x="1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1"/>
            <p:cNvSpPr/>
            <p:nvPr/>
          </p:nvSpPr>
          <p:spPr>
            <a:xfrm flipH="1">
              <a:off x="3484296" y="2336566"/>
              <a:ext cx="29987" cy="32348"/>
            </a:xfrm>
            <a:custGeom>
              <a:rect b="b" l="l" r="r" t="t"/>
              <a:pathLst>
                <a:path extrusionOk="0" h="1507" w="1397">
                  <a:moveTo>
                    <a:pt x="658" y="1"/>
                  </a:moveTo>
                  <a:cubicBezTo>
                    <a:pt x="302" y="28"/>
                    <a:pt x="1" y="384"/>
                    <a:pt x="28" y="795"/>
                  </a:cubicBezTo>
                  <a:cubicBezTo>
                    <a:pt x="56" y="1205"/>
                    <a:pt x="357" y="1506"/>
                    <a:pt x="740" y="1506"/>
                  </a:cubicBezTo>
                  <a:cubicBezTo>
                    <a:pt x="1123" y="1479"/>
                    <a:pt x="1397" y="1123"/>
                    <a:pt x="1369" y="713"/>
                  </a:cubicBezTo>
                  <a:cubicBezTo>
                    <a:pt x="1369" y="302"/>
                    <a:pt x="1041" y="1"/>
                    <a:pt x="658" y="1"/>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1"/>
            <p:cNvSpPr/>
            <p:nvPr/>
          </p:nvSpPr>
          <p:spPr>
            <a:xfrm flipH="1">
              <a:off x="3541865" y="2336909"/>
              <a:ext cx="48189" cy="32841"/>
            </a:xfrm>
            <a:custGeom>
              <a:rect b="b" l="l" r="r" t="t"/>
              <a:pathLst>
                <a:path extrusionOk="0" h="1530" w="2245">
                  <a:moveTo>
                    <a:pt x="1134" y="0"/>
                  </a:moveTo>
                  <a:cubicBezTo>
                    <a:pt x="819" y="0"/>
                    <a:pt x="506" y="145"/>
                    <a:pt x="301" y="423"/>
                  </a:cubicBezTo>
                  <a:lnTo>
                    <a:pt x="0" y="806"/>
                  </a:lnTo>
                  <a:lnTo>
                    <a:pt x="328" y="1189"/>
                  </a:lnTo>
                  <a:cubicBezTo>
                    <a:pt x="533" y="1419"/>
                    <a:pt x="808" y="1530"/>
                    <a:pt x="1083" y="1530"/>
                  </a:cubicBezTo>
                  <a:cubicBezTo>
                    <a:pt x="1398" y="1530"/>
                    <a:pt x="1711" y="1385"/>
                    <a:pt x="1916" y="1107"/>
                  </a:cubicBezTo>
                  <a:lnTo>
                    <a:pt x="2244" y="724"/>
                  </a:lnTo>
                  <a:lnTo>
                    <a:pt x="1889" y="341"/>
                  </a:lnTo>
                  <a:cubicBezTo>
                    <a:pt x="1684" y="111"/>
                    <a:pt x="1409" y="0"/>
                    <a:pt x="1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1"/>
            <p:cNvSpPr/>
            <p:nvPr/>
          </p:nvSpPr>
          <p:spPr>
            <a:xfrm flipH="1">
              <a:off x="3551267" y="2337167"/>
              <a:ext cx="29987" cy="31768"/>
            </a:xfrm>
            <a:custGeom>
              <a:rect b="b" l="l" r="r" t="t"/>
              <a:pathLst>
                <a:path extrusionOk="0" h="1480" w="1397">
                  <a:moveTo>
                    <a:pt x="657" y="0"/>
                  </a:moveTo>
                  <a:cubicBezTo>
                    <a:pt x="302" y="28"/>
                    <a:pt x="1" y="383"/>
                    <a:pt x="28" y="794"/>
                  </a:cubicBezTo>
                  <a:cubicBezTo>
                    <a:pt x="54" y="1162"/>
                    <a:pt x="333" y="1480"/>
                    <a:pt x="695" y="1480"/>
                  </a:cubicBezTo>
                  <a:cubicBezTo>
                    <a:pt x="710" y="1480"/>
                    <a:pt x="725" y="1479"/>
                    <a:pt x="740" y="1478"/>
                  </a:cubicBezTo>
                  <a:cubicBezTo>
                    <a:pt x="1123" y="1478"/>
                    <a:pt x="1396" y="1122"/>
                    <a:pt x="1369" y="712"/>
                  </a:cubicBezTo>
                  <a:cubicBezTo>
                    <a:pt x="1369" y="301"/>
                    <a:pt x="1041" y="0"/>
                    <a:pt x="657"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
            <p:cNvSpPr/>
            <p:nvPr/>
          </p:nvSpPr>
          <p:spPr>
            <a:xfrm flipH="1">
              <a:off x="3471953" y="2311301"/>
              <a:ext cx="34687" cy="15884"/>
            </a:xfrm>
            <a:custGeom>
              <a:rect b="b" l="l" r="r" t="t"/>
              <a:pathLst>
                <a:path extrusionOk="0" fill="none" h="740" w="1616">
                  <a:moveTo>
                    <a:pt x="1616" y="740"/>
                  </a:moveTo>
                  <a:cubicBezTo>
                    <a:pt x="1260" y="247"/>
                    <a:pt x="603" y="1"/>
                    <a:pt x="1" y="220"/>
                  </a:cubicBezTo>
                </a:path>
              </a:pathLst>
            </a:custGeom>
            <a:noFill/>
            <a:ln cap="rnd" cmpd="sng" w="9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
            <p:cNvSpPr/>
            <p:nvPr/>
          </p:nvSpPr>
          <p:spPr>
            <a:xfrm flipH="1">
              <a:off x="3547145" y="2306601"/>
              <a:ext cx="33528" cy="10604"/>
            </a:xfrm>
            <a:custGeom>
              <a:rect b="b" l="l" r="r" t="t"/>
              <a:pathLst>
                <a:path extrusionOk="0" fill="none" h="494" w="1562">
                  <a:moveTo>
                    <a:pt x="1561" y="412"/>
                  </a:moveTo>
                  <a:cubicBezTo>
                    <a:pt x="1123" y="1"/>
                    <a:pt x="412" y="28"/>
                    <a:pt x="1" y="494"/>
                  </a:cubicBezTo>
                </a:path>
              </a:pathLst>
            </a:custGeom>
            <a:noFill/>
            <a:ln cap="rnd" cmpd="sng" w="957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
            <p:cNvSpPr/>
            <p:nvPr/>
          </p:nvSpPr>
          <p:spPr>
            <a:xfrm flipH="1">
              <a:off x="3531884" y="2334226"/>
              <a:ext cx="21744" cy="51731"/>
            </a:xfrm>
            <a:custGeom>
              <a:rect b="b" l="l" r="r" t="t"/>
              <a:pathLst>
                <a:path extrusionOk="0" fill="none" h="2410" w="1013">
                  <a:moveTo>
                    <a:pt x="1013" y="0"/>
                  </a:moveTo>
                  <a:cubicBezTo>
                    <a:pt x="1013" y="0"/>
                    <a:pt x="630" y="931"/>
                    <a:pt x="328" y="1533"/>
                  </a:cubicBezTo>
                  <a:cubicBezTo>
                    <a:pt x="0" y="2135"/>
                    <a:pt x="931" y="2409"/>
                    <a:pt x="931" y="2409"/>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
            <p:cNvSpPr/>
            <p:nvPr/>
          </p:nvSpPr>
          <p:spPr>
            <a:xfrm flipH="1">
              <a:off x="3505439" y="2408259"/>
              <a:ext cx="37628" cy="12342"/>
            </a:xfrm>
            <a:custGeom>
              <a:rect b="b" l="l" r="r" t="t"/>
              <a:pathLst>
                <a:path extrusionOk="0" fill="none" h="575" w="1753">
                  <a:moveTo>
                    <a:pt x="1752" y="0"/>
                  </a:moveTo>
                  <a:cubicBezTo>
                    <a:pt x="1287" y="438"/>
                    <a:pt x="575" y="575"/>
                    <a:pt x="1" y="301"/>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1"/>
            <p:cNvSpPr/>
            <p:nvPr/>
          </p:nvSpPr>
          <p:spPr>
            <a:xfrm flipH="1">
              <a:off x="3400861" y="2338927"/>
              <a:ext cx="17644" cy="22925"/>
            </a:xfrm>
            <a:custGeom>
              <a:rect b="b" l="l" r="r" t="t"/>
              <a:pathLst>
                <a:path extrusionOk="0" fill="none" h="1068" w="822">
                  <a:moveTo>
                    <a:pt x="0" y="1068"/>
                  </a:moveTo>
                  <a:cubicBezTo>
                    <a:pt x="0" y="1068"/>
                    <a:pt x="0" y="0"/>
                    <a:pt x="821" y="274"/>
                  </a:cubicBezTo>
                </a:path>
              </a:pathLst>
            </a:custGeom>
            <a:noFill/>
            <a:ln cap="rnd"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72" name="Shape 2972"/>
        <p:cNvGrpSpPr/>
        <p:nvPr/>
      </p:nvGrpSpPr>
      <p:grpSpPr>
        <a:xfrm>
          <a:off x="0" y="0"/>
          <a:ext cx="0" cy="0"/>
          <a:chOff x="0" y="0"/>
          <a:chExt cx="0" cy="0"/>
        </a:xfrm>
      </p:grpSpPr>
      <p:sp>
        <p:nvSpPr>
          <p:cNvPr id="2973" name="Google Shape;2973;p10"/>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2"/>
                </a:solidFill>
              </a:rPr>
              <a:t>Feature Engineering</a:t>
            </a:r>
            <a:endParaRPr b="1">
              <a:solidFill>
                <a:schemeClr val="accent2"/>
              </a:solidFill>
            </a:endParaRPr>
          </a:p>
        </p:txBody>
      </p:sp>
      <p:sp>
        <p:nvSpPr>
          <p:cNvPr id="2974" name="Google Shape;2974;p10"/>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0">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0">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0"/>
          <p:cNvSpPr/>
          <p:nvPr/>
        </p:nvSpPr>
        <p:spPr>
          <a:xfrm>
            <a:off x="1641677" y="1496058"/>
            <a:ext cx="1668000" cy="388500"/>
          </a:xfrm>
          <a:prstGeom prst="roundRect">
            <a:avLst>
              <a:gd fmla="val 47169"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Ubuntu"/>
                <a:ea typeface="Ubuntu"/>
                <a:cs typeface="Ubuntu"/>
                <a:sym typeface="Ubuntu"/>
              </a:rPr>
              <a:t>Inconsistent Data</a:t>
            </a:r>
            <a:endParaRPr b="0" i="0" sz="1400" u="none" cap="none" strike="noStrike">
              <a:solidFill>
                <a:schemeClr val="accent2"/>
              </a:solidFill>
              <a:latin typeface="Arial"/>
              <a:ea typeface="Arial"/>
              <a:cs typeface="Arial"/>
              <a:sym typeface="Arial"/>
            </a:endParaRPr>
          </a:p>
        </p:txBody>
      </p:sp>
      <p:sp>
        <p:nvSpPr>
          <p:cNvPr id="2978" name="Google Shape;2978;p10"/>
          <p:cNvSpPr/>
          <p:nvPr/>
        </p:nvSpPr>
        <p:spPr>
          <a:xfrm>
            <a:off x="845679" y="1400370"/>
            <a:ext cx="579900" cy="5799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79" name="Google Shape;2979;p10"/>
          <p:cNvGrpSpPr/>
          <p:nvPr/>
        </p:nvGrpSpPr>
        <p:grpSpPr>
          <a:xfrm>
            <a:off x="958557" y="1514386"/>
            <a:ext cx="354145" cy="351869"/>
            <a:chOff x="2841980" y="2612586"/>
            <a:chExt cx="354145" cy="351869"/>
          </a:xfrm>
        </p:grpSpPr>
        <p:sp>
          <p:nvSpPr>
            <p:cNvPr id="2980" name="Google Shape;2980;p10"/>
            <p:cNvSpPr/>
            <p:nvPr/>
          </p:nvSpPr>
          <p:spPr>
            <a:xfrm>
              <a:off x="2841980" y="2612586"/>
              <a:ext cx="354145" cy="351869"/>
            </a:xfrm>
            <a:custGeom>
              <a:rect b="b" l="l" r="r" t="t"/>
              <a:pathLst>
                <a:path extrusionOk="0" h="23501" w="23653">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0"/>
            <p:cNvSpPr/>
            <p:nvPr/>
          </p:nvSpPr>
          <p:spPr>
            <a:xfrm>
              <a:off x="2946173" y="2883064"/>
              <a:ext cx="24570" cy="24884"/>
            </a:xfrm>
            <a:custGeom>
              <a:rect b="b" l="l" r="r" t="t"/>
              <a:pathLst>
                <a:path extrusionOk="0" h="1662" w="1641">
                  <a:moveTo>
                    <a:pt x="526" y="1"/>
                  </a:moveTo>
                  <a:lnTo>
                    <a:pt x="1" y="548"/>
                  </a:lnTo>
                  <a:lnTo>
                    <a:pt x="1115" y="1662"/>
                  </a:lnTo>
                  <a:lnTo>
                    <a:pt x="1640" y="1136"/>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0"/>
            <p:cNvSpPr/>
            <p:nvPr/>
          </p:nvSpPr>
          <p:spPr>
            <a:xfrm>
              <a:off x="2950261" y="2845618"/>
              <a:ext cx="41249" cy="41249"/>
            </a:xfrm>
            <a:custGeom>
              <a:rect b="b" l="l" r="r" t="t"/>
              <a:pathLst>
                <a:path extrusionOk="0" h="2755" w="2755">
                  <a:moveTo>
                    <a:pt x="526" y="0"/>
                  </a:moveTo>
                  <a:lnTo>
                    <a:pt x="1" y="526"/>
                  </a:lnTo>
                  <a:lnTo>
                    <a:pt x="2229" y="2754"/>
                  </a:lnTo>
                  <a:lnTo>
                    <a:pt x="2755" y="2229"/>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0"/>
            <p:cNvSpPr/>
            <p:nvPr/>
          </p:nvSpPr>
          <p:spPr>
            <a:xfrm>
              <a:off x="2887616" y="2908248"/>
              <a:ext cx="41264" cy="41579"/>
            </a:xfrm>
            <a:custGeom>
              <a:rect b="b" l="l" r="r" t="t"/>
              <a:pathLst>
                <a:path extrusionOk="0" h="2777" w="2756">
                  <a:moveTo>
                    <a:pt x="527" y="1"/>
                  </a:moveTo>
                  <a:lnTo>
                    <a:pt x="1" y="548"/>
                  </a:lnTo>
                  <a:lnTo>
                    <a:pt x="2230" y="2776"/>
                  </a:lnTo>
                  <a:lnTo>
                    <a:pt x="2755" y="2251"/>
                  </a:lnTo>
                  <a:lnTo>
                    <a:pt x="5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0"/>
            <p:cNvSpPr/>
            <p:nvPr/>
          </p:nvSpPr>
          <p:spPr>
            <a:xfrm>
              <a:off x="2988036" y="2841201"/>
              <a:ext cx="24570" cy="24884"/>
            </a:xfrm>
            <a:custGeom>
              <a:rect b="b" l="l" r="r" t="t"/>
              <a:pathLst>
                <a:path extrusionOk="0" h="1662" w="1641">
                  <a:moveTo>
                    <a:pt x="526" y="1"/>
                  </a:moveTo>
                  <a:lnTo>
                    <a:pt x="1" y="547"/>
                  </a:lnTo>
                  <a:lnTo>
                    <a:pt x="1115" y="1662"/>
                  </a:lnTo>
                  <a:lnTo>
                    <a:pt x="1641" y="1136"/>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0"/>
            <p:cNvSpPr/>
            <p:nvPr/>
          </p:nvSpPr>
          <p:spPr>
            <a:xfrm>
              <a:off x="3008818" y="2820434"/>
              <a:ext cx="24570" cy="24555"/>
            </a:xfrm>
            <a:custGeom>
              <a:rect b="b" l="l" r="r" t="t"/>
              <a:pathLst>
                <a:path extrusionOk="0" h="1640" w="1641">
                  <a:moveTo>
                    <a:pt x="526" y="0"/>
                  </a:moveTo>
                  <a:lnTo>
                    <a:pt x="0" y="526"/>
                  </a:lnTo>
                  <a:lnTo>
                    <a:pt x="1115" y="1640"/>
                  </a:lnTo>
                  <a:lnTo>
                    <a:pt x="1640" y="1114"/>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0"/>
            <p:cNvSpPr/>
            <p:nvPr/>
          </p:nvSpPr>
          <p:spPr>
            <a:xfrm>
              <a:off x="3013220" y="2782658"/>
              <a:ext cx="41249" cy="41564"/>
            </a:xfrm>
            <a:custGeom>
              <a:rect b="b" l="l" r="r" t="t"/>
              <a:pathLst>
                <a:path extrusionOk="0" h="2776" w="2755">
                  <a:moveTo>
                    <a:pt x="526" y="0"/>
                  </a:moveTo>
                  <a:lnTo>
                    <a:pt x="1" y="547"/>
                  </a:lnTo>
                  <a:lnTo>
                    <a:pt x="2229" y="2775"/>
                  </a:lnTo>
                  <a:lnTo>
                    <a:pt x="2755" y="2250"/>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0"/>
            <p:cNvSpPr/>
            <p:nvPr/>
          </p:nvSpPr>
          <p:spPr>
            <a:xfrm>
              <a:off x="3050681" y="2778556"/>
              <a:ext cx="24884" cy="24570"/>
            </a:xfrm>
            <a:custGeom>
              <a:rect b="b" l="l" r="r" t="t"/>
              <a:pathLst>
                <a:path extrusionOk="0" h="1641" w="1662">
                  <a:moveTo>
                    <a:pt x="526" y="1"/>
                  </a:moveTo>
                  <a:lnTo>
                    <a:pt x="1" y="526"/>
                  </a:lnTo>
                  <a:lnTo>
                    <a:pt x="1115" y="1641"/>
                  </a:lnTo>
                  <a:lnTo>
                    <a:pt x="1662" y="1115"/>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0"/>
            <p:cNvSpPr/>
            <p:nvPr/>
          </p:nvSpPr>
          <p:spPr>
            <a:xfrm>
              <a:off x="3071777" y="2757474"/>
              <a:ext cx="24570" cy="24884"/>
            </a:xfrm>
            <a:custGeom>
              <a:rect b="b" l="l" r="r" t="t"/>
              <a:pathLst>
                <a:path extrusionOk="0" h="1662" w="1641">
                  <a:moveTo>
                    <a:pt x="526" y="0"/>
                  </a:moveTo>
                  <a:lnTo>
                    <a:pt x="0" y="547"/>
                  </a:lnTo>
                  <a:lnTo>
                    <a:pt x="1115" y="1661"/>
                  </a:lnTo>
                  <a:lnTo>
                    <a:pt x="1640" y="1115"/>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0"/>
            <p:cNvSpPr/>
            <p:nvPr/>
          </p:nvSpPr>
          <p:spPr>
            <a:xfrm>
              <a:off x="3075865" y="2720013"/>
              <a:ext cx="41564" cy="41249"/>
            </a:xfrm>
            <a:custGeom>
              <a:rect b="b" l="l" r="r" t="t"/>
              <a:pathLst>
                <a:path extrusionOk="0" h="2755" w="2776">
                  <a:moveTo>
                    <a:pt x="526" y="0"/>
                  </a:moveTo>
                  <a:lnTo>
                    <a:pt x="1" y="526"/>
                  </a:lnTo>
                  <a:lnTo>
                    <a:pt x="2229" y="2755"/>
                  </a:lnTo>
                  <a:lnTo>
                    <a:pt x="2776" y="2229"/>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0"/>
            <p:cNvSpPr/>
            <p:nvPr/>
          </p:nvSpPr>
          <p:spPr>
            <a:xfrm>
              <a:off x="3113641" y="2715596"/>
              <a:ext cx="24570" cy="24884"/>
            </a:xfrm>
            <a:custGeom>
              <a:rect b="b" l="l" r="r" t="t"/>
              <a:pathLst>
                <a:path extrusionOk="0" h="1662" w="1641">
                  <a:moveTo>
                    <a:pt x="526" y="1"/>
                  </a:moveTo>
                  <a:lnTo>
                    <a:pt x="0" y="548"/>
                  </a:lnTo>
                  <a:lnTo>
                    <a:pt x="1115" y="1662"/>
                  </a:lnTo>
                  <a:lnTo>
                    <a:pt x="1640" y="1136"/>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0"/>
            <p:cNvSpPr/>
            <p:nvPr/>
          </p:nvSpPr>
          <p:spPr>
            <a:xfrm>
              <a:off x="3134422" y="2694830"/>
              <a:ext cx="24869" cy="24570"/>
            </a:xfrm>
            <a:custGeom>
              <a:rect b="b" l="l" r="r" t="t"/>
              <a:pathLst>
                <a:path extrusionOk="0" h="1641" w="1661">
                  <a:moveTo>
                    <a:pt x="526" y="0"/>
                  </a:moveTo>
                  <a:lnTo>
                    <a:pt x="0" y="526"/>
                  </a:lnTo>
                  <a:lnTo>
                    <a:pt x="1114" y="1640"/>
                  </a:lnTo>
                  <a:lnTo>
                    <a:pt x="1661" y="1115"/>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0"/>
            <p:cNvSpPr/>
            <p:nvPr/>
          </p:nvSpPr>
          <p:spPr>
            <a:xfrm>
              <a:off x="3138824" y="2657054"/>
              <a:ext cx="41249" cy="41564"/>
            </a:xfrm>
            <a:custGeom>
              <a:rect b="b" l="l" r="r" t="t"/>
              <a:pathLst>
                <a:path extrusionOk="0" h="2776" w="2755">
                  <a:moveTo>
                    <a:pt x="526" y="0"/>
                  </a:moveTo>
                  <a:lnTo>
                    <a:pt x="0" y="526"/>
                  </a:lnTo>
                  <a:lnTo>
                    <a:pt x="2229" y="2776"/>
                  </a:lnTo>
                  <a:lnTo>
                    <a:pt x="2755" y="2229"/>
                  </a:lnTo>
                  <a:lnTo>
                    <a:pt x="5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0"/>
            <p:cNvSpPr/>
            <p:nvPr/>
          </p:nvSpPr>
          <p:spPr>
            <a:xfrm>
              <a:off x="2925077" y="2904160"/>
              <a:ext cx="24570" cy="24570"/>
            </a:xfrm>
            <a:custGeom>
              <a:rect b="b" l="l" r="r" t="t"/>
              <a:pathLst>
                <a:path extrusionOk="0" h="1641" w="1641">
                  <a:moveTo>
                    <a:pt x="526" y="1"/>
                  </a:moveTo>
                  <a:lnTo>
                    <a:pt x="1" y="526"/>
                  </a:lnTo>
                  <a:lnTo>
                    <a:pt x="1115" y="1640"/>
                  </a:lnTo>
                  <a:lnTo>
                    <a:pt x="1641" y="1115"/>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4" name="Google Shape;2994;p10"/>
            <p:cNvGrpSpPr/>
            <p:nvPr/>
          </p:nvGrpSpPr>
          <p:grpSpPr>
            <a:xfrm>
              <a:off x="2844495" y="2617392"/>
              <a:ext cx="343948" cy="339860"/>
              <a:chOff x="2844495" y="2617392"/>
              <a:chExt cx="343948" cy="339860"/>
            </a:xfrm>
          </p:grpSpPr>
          <p:sp>
            <p:nvSpPr>
              <p:cNvPr id="2995" name="Google Shape;2995;p10"/>
              <p:cNvSpPr/>
              <p:nvPr/>
            </p:nvSpPr>
            <p:spPr>
              <a:xfrm>
                <a:off x="2844495" y="2617392"/>
                <a:ext cx="316698" cy="313225"/>
              </a:xfrm>
              <a:custGeom>
                <a:rect b="b" l="l" r="r" t="t"/>
                <a:pathLst>
                  <a:path extrusionOk="0" h="20920" w="21152">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0"/>
              <p:cNvSpPr/>
              <p:nvPr/>
            </p:nvSpPr>
            <p:spPr>
              <a:xfrm>
                <a:off x="3115213" y="2884965"/>
                <a:ext cx="73230" cy="72287"/>
              </a:xfrm>
              <a:custGeom>
                <a:rect b="b" l="l" r="r" t="t"/>
                <a:pathLst>
                  <a:path extrusionOk="0" h="4828" w="4891">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0"/>
              <p:cNvSpPr/>
              <p:nvPr/>
            </p:nvSpPr>
            <p:spPr>
              <a:xfrm>
                <a:off x="2879126" y="2648550"/>
                <a:ext cx="68320" cy="68334"/>
              </a:xfrm>
              <a:custGeom>
                <a:rect b="b" l="l" r="r" t="t"/>
                <a:pathLst>
                  <a:path extrusionOk="0" h="4564" w="4563">
                    <a:moveTo>
                      <a:pt x="3049" y="1"/>
                    </a:moveTo>
                    <a:lnTo>
                      <a:pt x="0" y="3070"/>
                    </a:lnTo>
                    <a:lnTo>
                      <a:pt x="1493" y="4563"/>
                    </a:lnTo>
                    <a:lnTo>
                      <a:pt x="4563" y="1494"/>
                    </a:lnTo>
                    <a:lnTo>
                      <a:pt x="30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98" name="Google Shape;2998;p10"/>
          <p:cNvSpPr txBox="1"/>
          <p:nvPr/>
        </p:nvSpPr>
        <p:spPr>
          <a:xfrm>
            <a:off x="845677" y="2095725"/>
            <a:ext cx="33714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Ubuntu"/>
                <a:ea typeface="Ubuntu"/>
                <a:cs typeface="Ubuntu"/>
                <a:sym typeface="Ubuntu"/>
              </a:rPr>
              <a:t>Mengubah Tipe Data</a:t>
            </a:r>
            <a:endParaRPr b="0" i="0" sz="1400" u="none" cap="none" strike="noStrike">
              <a:solidFill>
                <a:schemeClr val="dk1"/>
              </a:solidFill>
              <a:latin typeface="Ubuntu"/>
              <a:ea typeface="Ubuntu"/>
              <a:cs typeface="Ubuntu"/>
              <a:sym typeface="Ubuntu"/>
            </a:endParaRPr>
          </a:p>
        </p:txBody>
      </p:sp>
      <p:cxnSp>
        <p:nvCxnSpPr>
          <p:cNvPr id="2999" name="Google Shape;2999;p10"/>
          <p:cNvCxnSpPr>
            <a:stCxn id="2978" idx="6"/>
            <a:endCxn id="2977" idx="1"/>
          </p:cNvCxnSpPr>
          <p:nvPr/>
        </p:nvCxnSpPr>
        <p:spPr>
          <a:xfrm>
            <a:off x="1425579" y="1690320"/>
            <a:ext cx="216000" cy="0"/>
          </a:xfrm>
          <a:prstGeom prst="straightConnector1">
            <a:avLst/>
          </a:prstGeom>
          <a:noFill/>
          <a:ln cap="flat" cmpd="sng" w="9525">
            <a:solidFill>
              <a:schemeClr val="accent2"/>
            </a:solidFill>
            <a:prstDash val="solid"/>
            <a:round/>
            <a:headEnd len="sm" w="sm" type="none"/>
            <a:tailEnd len="sm" w="sm" type="none"/>
          </a:ln>
        </p:spPr>
      </p:cxnSp>
      <p:sp>
        <p:nvSpPr>
          <p:cNvPr id="3000" name="Google Shape;3000;p10"/>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0"/>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0"/>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0"/>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4" name="Google Shape;3004;p10"/>
          <p:cNvPicPr preferRelativeResize="0"/>
          <p:nvPr/>
        </p:nvPicPr>
        <p:blipFill rotWithShape="1">
          <a:blip r:embed="rId3">
            <a:alphaModFix/>
          </a:blip>
          <a:srcRect b="0" l="0" r="0" t="0"/>
          <a:stretch/>
        </p:blipFill>
        <p:spPr>
          <a:xfrm>
            <a:off x="845675" y="2495925"/>
            <a:ext cx="6549575" cy="1865675"/>
          </a:xfrm>
          <a:prstGeom prst="rect">
            <a:avLst/>
          </a:prstGeom>
          <a:noFill/>
          <a:ln>
            <a:noFill/>
          </a:ln>
        </p:spPr>
      </p:pic>
      <p:sp>
        <p:nvSpPr>
          <p:cNvPr id="3005" name="Google Shape;3005;p10"/>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3006" name="Google Shape;3006;p10"/>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3007" name="Google Shape;3007;p10"/>
          <p:cNvSpPr txBox="1"/>
          <p:nvPr/>
        </p:nvSpPr>
        <p:spPr>
          <a:xfrm>
            <a:off x="8143533" y="27486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34A853"/>
                </a:solidFill>
                <a:latin typeface="Ubuntu"/>
                <a:ea typeface="Ubuntu"/>
                <a:cs typeface="Ubuntu"/>
                <a:sym typeface="Ubuntu"/>
              </a:rPr>
              <a:t>3</a:t>
            </a:r>
            <a:endParaRPr b="1" i="0" sz="4000" u="none" cap="none" strike="noStrike">
              <a:solidFill>
                <a:srgbClr val="34A853"/>
              </a:solidFill>
              <a:latin typeface="Ubuntu"/>
              <a:ea typeface="Ubuntu"/>
              <a:cs typeface="Ubuntu"/>
              <a:sym typeface="Ubuntu"/>
            </a:endParaRPr>
          </a:p>
        </p:txBody>
      </p:sp>
      <p:sp>
        <p:nvSpPr>
          <p:cNvPr id="3008" name="Google Shape;3008;p10"/>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012" name="Shape 3012"/>
        <p:cNvGrpSpPr/>
        <p:nvPr/>
      </p:nvGrpSpPr>
      <p:grpSpPr>
        <a:xfrm>
          <a:off x="0" y="0"/>
          <a:ext cx="0" cy="0"/>
          <a:chOff x="0" y="0"/>
          <a:chExt cx="0" cy="0"/>
        </a:xfrm>
      </p:grpSpPr>
      <p:sp>
        <p:nvSpPr>
          <p:cNvPr id="3013" name="Google Shape;3013;p11"/>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2"/>
                </a:solidFill>
              </a:rPr>
              <a:t>Model Building</a:t>
            </a:r>
            <a:endParaRPr>
              <a:solidFill>
                <a:schemeClr val="accent2"/>
              </a:solidFill>
            </a:endParaRPr>
          </a:p>
        </p:txBody>
      </p:sp>
      <p:sp>
        <p:nvSpPr>
          <p:cNvPr id="3014" name="Google Shape;3014;p11"/>
          <p:cNvSpPr/>
          <p:nvPr/>
        </p:nvSpPr>
        <p:spPr>
          <a:xfrm>
            <a:off x="4934197" y="1929975"/>
            <a:ext cx="854100" cy="388500"/>
          </a:xfrm>
          <a:prstGeom prst="roundRect">
            <a:avLst>
              <a:gd fmla="val 47169"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5" name="Google Shape;3015;p11"/>
          <p:cNvGrpSpPr/>
          <p:nvPr/>
        </p:nvGrpSpPr>
        <p:grpSpPr>
          <a:xfrm>
            <a:off x="6935171" y="696541"/>
            <a:ext cx="195284" cy="195284"/>
            <a:chOff x="5660400" y="238125"/>
            <a:chExt cx="481825" cy="481825"/>
          </a:xfrm>
        </p:grpSpPr>
        <p:sp>
          <p:nvSpPr>
            <p:cNvPr id="3016" name="Google Shape;3016;p1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17" name="Google Shape;3017;p1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018" name="Google Shape;3018;p11"/>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1"/>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1">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1">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1"/>
          <p:cNvSpPr txBox="1"/>
          <p:nvPr>
            <p:ph type="title"/>
          </p:nvPr>
        </p:nvSpPr>
        <p:spPr>
          <a:xfrm>
            <a:off x="4988519" y="1984275"/>
            <a:ext cx="745500" cy="2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15%</a:t>
            </a:r>
            <a:endParaRPr>
              <a:solidFill>
                <a:schemeClr val="accent4"/>
              </a:solidFill>
            </a:endParaRPr>
          </a:p>
        </p:txBody>
      </p:sp>
      <p:sp>
        <p:nvSpPr>
          <p:cNvPr id="3023" name="Google Shape;3023;p11"/>
          <p:cNvSpPr txBox="1"/>
          <p:nvPr>
            <p:ph idx="1" type="subTitle"/>
          </p:nvPr>
        </p:nvSpPr>
        <p:spPr>
          <a:xfrm>
            <a:off x="5832150" y="1908663"/>
            <a:ext cx="2104500" cy="431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800"/>
              <a:buNone/>
            </a:pPr>
            <a:r>
              <a:rPr lang="en"/>
              <a:t>Data Missing</a:t>
            </a:r>
            <a:endParaRPr sz="1600"/>
          </a:p>
        </p:txBody>
      </p:sp>
      <p:sp>
        <p:nvSpPr>
          <p:cNvPr id="3024" name="Google Shape;3024;p11"/>
          <p:cNvSpPr txBox="1"/>
          <p:nvPr>
            <p:ph idx="4" type="subTitle"/>
          </p:nvPr>
        </p:nvSpPr>
        <p:spPr>
          <a:xfrm>
            <a:off x="5832150" y="2376225"/>
            <a:ext cx="2104500" cy="9234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800"/>
              <a:buNone/>
            </a:pPr>
            <a:r>
              <a:rPr lang="en"/>
              <a:t>EDA,Feature Engineering,Evaluasi Model</a:t>
            </a:r>
            <a:endParaRPr/>
          </a:p>
        </p:txBody>
      </p:sp>
      <p:sp>
        <p:nvSpPr>
          <p:cNvPr id="3025" name="Google Shape;3025;p11"/>
          <p:cNvSpPr txBox="1"/>
          <p:nvPr>
            <p:ph idx="5" type="subTitle"/>
          </p:nvPr>
        </p:nvSpPr>
        <p:spPr>
          <a:xfrm>
            <a:off x="5832150" y="3336077"/>
            <a:ext cx="2104500" cy="431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800"/>
              <a:buNone/>
            </a:pPr>
            <a:r>
              <a:rPr lang="en"/>
              <a:t>Data Imputation</a:t>
            </a:r>
            <a:endParaRPr/>
          </a:p>
        </p:txBody>
      </p:sp>
      <p:sp>
        <p:nvSpPr>
          <p:cNvPr id="3026" name="Google Shape;3026;p11"/>
          <p:cNvSpPr/>
          <p:nvPr/>
        </p:nvSpPr>
        <p:spPr>
          <a:xfrm>
            <a:off x="4934197" y="2643676"/>
            <a:ext cx="854100" cy="388500"/>
          </a:xfrm>
          <a:prstGeom prst="roundRect">
            <a:avLst>
              <a:gd fmla="val 47169"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1"/>
          <p:cNvSpPr/>
          <p:nvPr/>
        </p:nvSpPr>
        <p:spPr>
          <a:xfrm>
            <a:off x="4934197" y="3357375"/>
            <a:ext cx="854100" cy="388500"/>
          </a:xfrm>
          <a:prstGeom prst="roundRect">
            <a:avLst>
              <a:gd fmla="val 47169"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1"/>
          <p:cNvSpPr txBox="1"/>
          <p:nvPr>
            <p:ph idx="2" type="title"/>
          </p:nvPr>
        </p:nvSpPr>
        <p:spPr>
          <a:xfrm>
            <a:off x="4988519" y="2694375"/>
            <a:ext cx="745500" cy="2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50%</a:t>
            </a:r>
            <a:endParaRPr sz="1800">
              <a:solidFill>
                <a:schemeClr val="accent1"/>
              </a:solidFill>
            </a:endParaRPr>
          </a:p>
        </p:txBody>
      </p:sp>
      <p:sp>
        <p:nvSpPr>
          <p:cNvPr id="3029" name="Google Shape;3029;p11"/>
          <p:cNvSpPr txBox="1"/>
          <p:nvPr>
            <p:ph idx="3" type="title"/>
          </p:nvPr>
        </p:nvSpPr>
        <p:spPr>
          <a:xfrm>
            <a:off x="4988519" y="3411677"/>
            <a:ext cx="745500" cy="2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35%</a:t>
            </a:r>
            <a:endParaRPr sz="1800">
              <a:solidFill>
                <a:schemeClr val="accent3"/>
              </a:solidFill>
            </a:endParaRPr>
          </a:p>
        </p:txBody>
      </p:sp>
      <p:sp>
        <p:nvSpPr>
          <p:cNvPr id="3030" name="Google Shape;3030;p11"/>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1"/>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1"/>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1"/>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1"/>
          <p:cNvSpPr txBox="1"/>
          <p:nvPr/>
        </p:nvSpPr>
        <p:spPr>
          <a:xfrm>
            <a:off x="998625" y="1658125"/>
            <a:ext cx="37287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FF0000"/>
                </a:solidFill>
                <a:latin typeface="Ubuntu"/>
                <a:ea typeface="Ubuntu"/>
                <a:cs typeface="Ubuntu"/>
                <a:sym typeface="Ubuntu"/>
              </a:rPr>
              <a:t>TANTANGAN:</a:t>
            </a:r>
            <a:r>
              <a:rPr b="0" i="0" lang="en" sz="1300" u="none" cap="none" strike="noStrike">
                <a:solidFill>
                  <a:schemeClr val="dk1"/>
                </a:solidFill>
                <a:latin typeface="Ubuntu"/>
                <a:ea typeface="Ubuntu"/>
                <a:cs typeface="Ubuntu"/>
                <a:sym typeface="Ubuntu"/>
              </a:rPr>
              <a:t> Terdapat banyak missing value dan tipe data yang tidak sesuai sehingga perlu kita ubah.</a:t>
            </a:r>
            <a:endParaRPr b="0" i="0" sz="13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1A73E8"/>
                </a:solidFill>
                <a:latin typeface="Ubuntu"/>
                <a:ea typeface="Ubuntu"/>
                <a:cs typeface="Ubuntu"/>
                <a:sym typeface="Ubuntu"/>
              </a:rPr>
              <a:t>STRATEGI:</a:t>
            </a:r>
            <a:r>
              <a:rPr b="0" i="0" lang="en" sz="1300" u="none" cap="none" strike="noStrike">
                <a:solidFill>
                  <a:schemeClr val="dk1"/>
                </a:solidFill>
                <a:latin typeface="Ubuntu"/>
                <a:ea typeface="Ubuntu"/>
                <a:cs typeface="Ubuntu"/>
                <a:sym typeface="Ubuntu"/>
              </a:rPr>
              <a:t>  Rumusan masalah, pengumpulan data, analisis univariat/bivariat/multivariat, eda, feature engineering, basic statistics, data modeling, dan model evaluation.</a:t>
            </a:r>
            <a:endParaRPr b="0" i="0" sz="13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FBBC05"/>
                </a:solidFill>
                <a:latin typeface="Ubuntu"/>
                <a:ea typeface="Ubuntu"/>
                <a:cs typeface="Ubuntu"/>
                <a:sym typeface="Ubuntu"/>
              </a:rPr>
              <a:t>SOLUSI: </a:t>
            </a:r>
            <a:r>
              <a:rPr b="0" i="0" lang="en" sz="1300" u="none" cap="none" strike="noStrike">
                <a:solidFill>
                  <a:schemeClr val="dk1"/>
                </a:solidFill>
                <a:latin typeface="Ubuntu"/>
                <a:ea typeface="Ubuntu"/>
                <a:cs typeface="Ubuntu"/>
                <a:sym typeface="Ubuntu"/>
              </a:rPr>
              <a:t>Memilih model OLS menggunakan dataset yang disediakan oleh library statsmodels. Kami memilih ini karena sederhana, mudah di pahami, dan</a:t>
            </a:r>
            <a:endParaRPr b="0" i="0" sz="13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Ubuntu"/>
                <a:ea typeface="Ubuntu"/>
                <a:cs typeface="Ubuntu"/>
                <a:sym typeface="Ubuntu"/>
              </a:rPr>
              <a:t>Mengimplementasikannya  cukup mudah.</a:t>
            </a:r>
            <a:endParaRPr b="0" i="0" sz="1300" u="none" cap="none" strike="noStrike">
              <a:solidFill>
                <a:schemeClr val="dk1"/>
              </a:solidFill>
              <a:latin typeface="Ubuntu"/>
              <a:ea typeface="Ubuntu"/>
              <a:cs typeface="Ubuntu"/>
              <a:sym typeface="Ubuntu"/>
            </a:endParaRPr>
          </a:p>
        </p:txBody>
      </p:sp>
      <p:sp>
        <p:nvSpPr>
          <p:cNvPr id="3035" name="Google Shape;3035;p11"/>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3036" name="Google Shape;3036;p11"/>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3037" name="Google Shape;3037;p11"/>
          <p:cNvSpPr txBox="1"/>
          <p:nvPr/>
        </p:nvSpPr>
        <p:spPr>
          <a:xfrm>
            <a:off x="8143533" y="27486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34A853"/>
                </a:solidFill>
                <a:latin typeface="Ubuntu"/>
                <a:ea typeface="Ubuntu"/>
                <a:cs typeface="Ubuntu"/>
                <a:sym typeface="Ubuntu"/>
              </a:rPr>
              <a:t>3</a:t>
            </a:r>
            <a:endParaRPr b="1" i="0" sz="4000" u="none" cap="none" strike="noStrike">
              <a:solidFill>
                <a:srgbClr val="34A853"/>
              </a:solidFill>
              <a:latin typeface="Ubuntu"/>
              <a:ea typeface="Ubuntu"/>
              <a:cs typeface="Ubuntu"/>
              <a:sym typeface="Ubuntu"/>
            </a:endParaRPr>
          </a:p>
        </p:txBody>
      </p:sp>
      <p:sp>
        <p:nvSpPr>
          <p:cNvPr id="3038" name="Google Shape;3038;p11"/>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42" name="Shape 3042"/>
        <p:cNvGrpSpPr/>
        <p:nvPr/>
      </p:nvGrpSpPr>
      <p:grpSpPr>
        <a:xfrm>
          <a:off x="0" y="0"/>
          <a:ext cx="0" cy="0"/>
          <a:chOff x="0" y="0"/>
          <a:chExt cx="0" cy="0"/>
        </a:xfrm>
      </p:grpSpPr>
      <p:cxnSp>
        <p:nvCxnSpPr>
          <p:cNvPr id="3043" name="Google Shape;3043;p12"/>
          <p:cNvCxnSpPr/>
          <p:nvPr/>
        </p:nvCxnSpPr>
        <p:spPr>
          <a:xfrm>
            <a:off x="2591863" y="1988400"/>
            <a:ext cx="2252700" cy="0"/>
          </a:xfrm>
          <a:prstGeom prst="straightConnector1">
            <a:avLst/>
          </a:prstGeom>
          <a:noFill/>
          <a:ln cap="flat" cmpd="sng" w="9525">
            <a:solidFill>
              <a:schemeClr val="accent4"/>
            </a:solidFill>
            <a:prstDash val="solid"/>
            <a:round/>
            <a:headEnd len="med" w="med" type="oval"/>
            <a:tailEnd len="med" w="med" type="oval"/>
          </a:ln>
        </p:spPr>
      </p:cxnSp>
      <p:cxnSp>
        <p:nvCxnSpPr>
          <p:cNvPr id="3044" name="Google Shape;3044;p12"/>
          <p:cNvCxnSpPr/>
          <p:nvPr/>
        </p:nvCxnSpPr>
        <p:spPr>
          <a:xfrm>
            <a:off x="2649025" y="2841975"/>
            <a:ext cx="2188800" cy="41100"/>
          </a:xfrm>
          <a:prstGeom prst="straightConnector1">
            <a:avLst/>
          </a:prstGeom>
          <a:noFill/>
          <a:ln cap="flat" cmpd="sng" w="9525">
            <a:solidFill>
              <a:schemeClr val="accent2"/>
            </a:solidFill>
            <a:prstDash val="solid"/>
            <a:round/>
            <a:headEnd len="med" w="med" type="oval"/>
            <a:tailEnd len="med" w="med" type="oval"/>
          </a:ln>
        </p:spPr>
      </p:cxnSp>
      <p:cxnSp>
        <p:nvCxnSpPr>
          <p:cNvPr id="3045" name="Google Shape;3045;p12"/>
          <p:cNvCxnSpPr/>
          <p:nvPr/>
        </p:nvCxnSpPr>
        <p:spPr>
          <a:xfrm>
            <a:off x="2616213" y="3661875"/>
            <a:ext cx="2252700" cy="0"/>
          </a:xfrm>
          <a:prstGeom prst="straightConnector1">
            <a:avLst/>
          </a:prstGeom>
          <a:noFill/>
          <a:ln cap="flat" cmpd="sng" w="9525">
            <a:solidFill>
              <a:schemeClr val="accent3"/>
            </a:solidFill>
            <a:prstDash val="solid"/>
            <a:round/>
            <a:headEnd len="med" w="med" type="oval"/>
            <a:tailEnd len="med" w="med" type="oval"/>
          </a:ln>
        </p:spPr>
      </p:cxnSp>
      <p:sp>
        <p:nvSpPr>
          <p:cNvPr id="3046" name="Google Shape;3046;p12"/>
          <p:cNvSpPr txBox="1"/>
          <p:nvPr>
            <p:ph idx="6"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Model Evaluation</a:t>
            </a:r>
            <a:endParaRPr b="1">
              <a:solidFill>
                <a:schemeClr val="accent1"/>
              </a:solidFill>
            </a:endParaRPr>
          </a:p>
        </p:txBody>
      </p:sp>
      <p:grpSp>
        <p:nvGrpSpPr>
          <p:cNvPr id="3047" name="Google Shape;3047;p12"/>
          <p:cNvGrpSpPr/>
          <p:nvPr/>
        </p:nvGrpSpPr>
        <p:grpSpPr>
          <a:xfrm>
            <a:off x="6935171" y="696541"/>
            <a:ext cx="195284" cy="195284"/>
            <a:chOff x="5660400" y="238125"/>
            <a:chExt cx="481825" cy="481825"/>
          </a:xfrm>
        </p:grpSpPr>
        <p:sp>
          <p:nvSpPr>
            <p:cNvPr id="3048" name="Google Shape;3048;p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49" name="Google Shape;3049;p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050" name="Google Shape;3050;p12"/>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2"/>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2">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2">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2"/>
          <p:cNvSpPr/>
          <p:nvPr/>
        </p:nvSpPr>
        <p:spPr>
          <a:xfrm>
            <a:off x="2891762" y="1626190"/>
            <a:ext cx="1701600" cy="772200"/>
          </a:xfrm>
          <a:prstGeom prst="roundRect">
            <a:avLst>
              <a:gd fmla="val 47169"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2"/>
          <p:cNvSpPr/>
          <p:nvPr/>
        </p:nvSpPr>
        <p:spPr>
          <a:xfrm>
            <a:off x="2911750" y="2524100"/>
            <a:ext cx="1701600" cy="642600"/>
          </a:xfrm>
          <a:prstGeom prst="roundRect">
            <a:avLst>
              <a:gd fmla="val 47169"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2"/>
          <p:cNvSpPr/>
          <p:nvPr/>
        </p:nvSpPr>
        <p:spPr>
          <a:xfrm>
            <a:off x="2973350" y="3340575"/>
            <a:ext cx="1701600" cy="642600"/>
          </a:xfrm>
          <a:prstGeom prst="roundRect">
            <a:avLst>
              <a:gd fmla="val 47169"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2"/>
          <p:cNvSpPr txBox="1"/>
          <p:nvPr>
            <p:ph idx="1" type="subTitle"/>
          </p:nvPr>
        </p:nvSpPr>
        <p:spPr>
          <a:xfrm>
            <a:off x="1292325" y="1695125"/>
            <a:ext cx="1101900" cy="53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b="1" lang="en" sz="2000"/>
              <a:t>MAE</a:t>
            </a:r>
            <a:endParaRPr b="1" sz="2000"/>
          </a:p>
        </p:txBody>
      </p:sp>
      <p:sp>
        <p:nvSpPr>
          <p:cNvPr id="3058" name="Google Shape;3058;p12"/>
          <p:cNvSpPr txBox="1"/>
          <p:nvPr>
            <p:ph type="title"/>
          </p:nvPr>
        </p:nvSpPr>
        <p:spPr>
          <a:xfrm>
            <a:off x="3034363" y="1872325"/>
            <a:ext cx="1367700" cy="2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Train: 2,28</a:t>
            </a:r>
            <a:endParaRPr/>
          </a:p>
          <a:p>
            <a:pPr indent="0" lvl="0" marL="0" rtl="0" algn="ctr">
              <a:lnSpc>
                <a:spcPct val="100000"/>
              </a:lnSpc>
              <a:spcBef>
                <a:spcPts val="0"/>
              </a:spcBef>
              <a:spcAft>
                <a:spcPts val="0"/>
              </a:spcAft>
              <a:buSzPts val="1800"/>
              <a:buNone/>
            </a:pPr>
            <a:r>
              <a:rPr lang="en"/>
              <a:t>Test: 2,51</a:t>
            </a:r>
            <a:endParaRPr/>
          </a:p>
        </p:txBody>
      </p:sp>
      <p:sp>
        <p:nvSpPr>
          <p:cNvPr id="3059" name="Google Shape;3059;p12"/>
          <p:cNvSpPr txBox="1"/>
          <p:nvPr>
            <p:ph idx="2" type="subTitle"/>
          </p:nvPr>
        </p:nvSpPr>
        <p:spPr>
          <a:xfrm>
            <a:off x="1324530" y="2581375"/>
            <a:ext cx="1101900" cy="53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b="1" lang="en" sz="2000"/>
              <a:t>RMSE</a:t>
            </a:r>
            <a:endParaRPr b="1" sz="2000"/>
          </a:p>
        </p:txBody>
      </p:sp>
      <p:sp>
        <p:nvSpPr>
          <p:cNvPr id="3060" name="Google Shape;3060;p12"/>
          <p:cNvSpPr txBox="1"/>
          <p:nvPr>
            <p:ph idx="3" type="title"/>
          </p:nvPr>
        </p:nvSpPr>
        <p:spPr>
          <a:xfrm>
            <a:off x="3054363" y="2606300"/>
            <a:ext cx="13677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2"/>
                </a:solidFill>
              </a:rPr>
              <a:t>Train: 6,55</a:t>
            </a:r>
            <a:endParaRPr>
              <a:solidFill>
                <a:schemeClr val="accent2"/>
              </a:solidFill>
            </a:endParaRPr>
          </a:p>
          <a:p>
            <a:pPr indent="0" lvl="0" marL="0" rtl="0" algn="ctr">
              <a:lnSpc>
                <a:spcPct val="100000"/>
              </a:lnSpc>
              <a:spcBef>
                <a:spcPts val="0"/>
              </a:spcBef>
              <a:spcAft>
                <a:spcPts val="0"/>
              </a:spcAft>
              <a:buSzPts val="1800"/>
              <a:buNone/>
            </a:pPr>
            <a:r>
              <a:rPr lang="en">
                <a:solidFill>
                  <a:schemeClr val="accent2"/>
                </a:solidFill>
              </a:rPr>
              <a:t>Test: 7,44</a:t>
            </a:r>
            <a:endParaRPr>
              <a:solidFill>
                <a:schemeClr val="accent2"/>
              </a:solidFill>
            </a:endParaRPr>
          </a:p>
        </p:txBody>
      </p:sp>
      <p:sp>
        <p:nvSpPr>
          <p:cNvPr id="3061" name="Google Shape;3061;p12"/>
          <p:cNvSpPr txBox="1"/>
          <p:nvPr>
            <p:ph idx="4" type="subTitle"/>
          </p:nvPr>
        </p:nvSpPr>
        <p:spPr>
          <a:xfrm>
            <a:off x="1292325" y="3396675"/>
            <a:ext cx="1101900" cy="53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b="1" lang="en" sz="2000"/>
              <a:t>MAPE</a:t>
            </a:r>
            <a:endParaRPr b="1" sz="2000"/>
          </a:p>
        </p:txBody>
      </p:sp>
      <p:sp>
        <p:nvSpPr>
          <p:cNvPr id="3062" name="Google Shape;3062;p12"/>
          <p:cNvSpPr txBox="1"/>
          <p:nvPr>
            <p:ph idx="5" type="title"/>
          </p:nvPr>
        </p:nvSpPr>
        <p:spPr>
          <a:xfrm>
            <a:off x="3058700" y="3538577"/>
            <a:ext cx="1367700" cy="2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Train: 23,3</a:t>
            </a:r>
            <a:endParaRPr/>
          </a:p>
          <a:p>
            <a:pPr indent="0" lvl="0" marL="0" rtl="0" algn="ctr">
              <a:lnSpc>
                <a:spcPct val="100000"/>
              </a:lnSpc>
              <a:spcBef>
                <a:spcPts val="0"/>
              </a:spcBef>
              <a:spcAft>
                <a:spcPts val="0"/>
              </a:spcAft>
              <a:buSzPts val="1800"/>
              <a:buNone/>
            </a:pPr>
            <a:r>
              <a:rPr lang="en"/>
              <a:t>Test: 23,6</a:t>
            </a:r>
            <a:endParaRPr/>
          </a:p>
        </p:txBody>
      </p:sp>
      <p:sp>
        <p:nvSpPr>
          <p:cNvPr id="3063" name="Google Shape;3063;p12"/>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2"/>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2"/>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2"/>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2"/>
          <p:cNvSpPr txBox="1"/>
          <p:nvPr/>
        </p:nvSpPr>
        <p:spPr>
          <a:xfrm>
            <a:off x="5006175" y="1574600"/>
            <a:ext cx="2845500" cy="87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Ubuntu"/>
                <a:ea typeface="Ubuntu"/>
                <a:cs typeface="Ubuntu"/>
                <a:sym typeface="Ubuntu"/>
              </a:rPr>
              <a:t>Model kami mampu memprediksi harga mobil dengan error rata rata 2,5 pada data test  </a:t>
            </a:r>
            <a:r>
              <a:rPr b="0" i="0" lang="en" sz="1300" u="none" cap="none" strike="noStrike">
                <a:solidFill>
                  <a:schemeClr val="dk2"/>
                </a:solidFill>
                <a:highlight>
                  <a:srgbClr val="F7F7F7"/>
                </a:highlight>
                <a:latin typeface="Ubuntu"/>
                <a:ea typeface="Ubuntu"/>
                <a:cs typeface="Ubuntu"/>
                <a:sym typeface="Ubuntu"/>
              </a:rPr>
              <a:t>dan 2,2 pada data train.</a:t>
            </a:r>
            <a:endParaRPr b="0" i="0" sz="1300" u="none" cap="none" strike="noStrike">
              <a:solidFill>
                <a:schemeClr val="dk2"/>
              </a:solidFill>
              <a:highlight>
                <a:srgbClr val="F7F7F7"/>
              </a:highlight>
              <a:latin typeface="Ubuntu"/>
              <a:ea typeface="Ubuntu"/>
              <a:cs typeface="Ubuntu"/>
              <a:sym typeface="Ubuntu"/>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Ubuntu"/>
              <a:ea typeface="Ubuntu"/>
              <a:cs typeface="Ubuntu"/>
              <a:sym typeface="Ubuntu"/>
            </a:endParaRPr>
          </a:p>
        </p:txBody>
      </p:sp>
      <p:sp>
        <p:nvSpPr>
          <p:cNvPr id="3068" name="Google Shape;3068;p12"/>
          <p:cNvSpPr txBox="1"/>
          <p:nvPr/>
        </p:nvSpPr>
        <p:spPr>
          <a:xfrm>
            <a:off x="4981463" y="2398400"/>
            <a:ext cx="2820300" cy="7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Ubuntu"/>
                <a:ea typeface="Ubuntu"/>
                <a:cs typeface="Ubuntu"/>
                <a:sym typeface="Ubuntu"/>
              </a:rPr>
              <a:t>Pada data train dan data test tidak terlalu berbeda,menunjukan model kami tidak melakukan overfitting pada data test.</a:t>
            </a:r>
            <a:endParaRPr b="0" i="0" sz="1300" u="none" cap="none" strike="noStrike">
              <a:solidFill>
                <a:schemeClr val="dk1"/>
              </a:solidFill>
              <a:latin typeface="Ubuntu"/>
              <a:ea typeface="Ubuntu"/>
              <a:cs typeface="Ubuntu"/>
              <a:sym typeface="Ubuntu"/>
            </a:endParaRPr>
          </a:p>
        </p:txBody>
      </p:sp>
      <p:sp>
        <p:nvSpPr>
          <p:cNvPr id="3069" name="Google Shape;3069;p12"/>
          <p:cNvSpPr txBox="1"/>
          <p:nvPr/>
        </p:nvSpPr>
        <p:spPr>
          <a:xfrm>
            <a:off x="4981475" y="3396675"/>
            <a:ext cx="2521200" cy="7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Ubuntu"/>
                <a:ea typeface="Ubuntu"/>
                <a:cs typeface="Ubuntu"/>
                <a:sym typeface="Ubuntu"/>
              </a:rPr>
              <a:t>Rata rata persentase kesalahan absolut adalah 23% pada data test dan train.</a:t>
            </a:r>
            <a:endParaRPr b="0" i="0" sz="1300" u="none" cap="none" strike="noStrike">
              <a:solidFill>
                <a:schemeClr val="dk1"/>
              </a:solidFill>
              <a:latin typeface="Ubuntu"/>
              <a:ea typeface="Ubuntu"/>
              <a:cs typeface="Ubuntu"/>
              <a:sym typeface="Ubuntu"/>
            </a:endParaRPr>
          </a:p>
        </p:txBody>
      </p:sp>
      <p:sp>
        <p:nvSpPr>
          <p:cNvPr id="3070" name="Google Shape;3070;p12"/>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3071" name="Google Shape;3071;p12"/>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3072" name="Google Shape;3072;p12"/>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4A853"/>
                </a:solidFill>
                <a:latin typeface="Ubuntu"/>
                <a:ea typeface="Ubuntu"/>
                <a:cs typeface="Ubuntu"/>
                <a:sym typeface="Ubuntu"/>
              </a:rPr>
              <a:t>3</a:t>
            </a:r>
            <a:endParaRPr b="1" i="0" sz="1400" u="none" cap="none" strike="noStrike">
              <a:solidFill>
                <a:srgbClr val="34A853"/>
              </a:solidFill>
              <a:latin typeface="Ubuntu"/>
              <a:ea typeface="Ubuntu"/>
              <a:cs typeface="Ubuntu"/>
              <a:sym typeface="Ubuntu"/>
            </a:endParaRPr>
          </a:p>
        </p:txBody>
      </p:sp>
      <p:sp>
        <p:nvSpPr>
          <p:cNvPr id="3073" name="Google Shape;3073;p12"/>
          <p:cNvSpPr txBox="1"/>
          <p:nvPr/>
        </p:nvSpPr>
        <p:spPr>
          <a:xfrm>
            <a:off x="8143533" y="398316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4D8CF5"/>
                </a:solidFill>
                <a:latin typeface="Ubuntu"/>
                <a:ea typeface="Ubuntu"/>
                <a:cs typeface="Ubuntu"/>
                <a:sym typeface="Ubuntu"/>
              </a:rPr>
              <a:t>4</a:t>
            </a:r>
            <a:endParaRPr b="1" i="0" sz="4000" u="none" cap="none" strike="noStrike">
              <a:solidFill>
                <a:srgbClr val="4D8CF5"/>
              </a:solidFill>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77" name="Shape 3077"/>
        <p:cNvGrpSpPr/>
        <p:nvPr/>
      </p:nvGrpSpPr>
      <p:grpSpPr>
        <a:xfrm>
          <a:off x="0" y="0"/>
          <a:ext cx="0" cy="0"/>
          <a:chOff x="0" y="0"/>
          <a:chExt cx="0" cy="0"/>
        </a:xfrm>
      </p:grpSpPr>
      <p:sp>
        <p:nvSpPr>
          <p:cNvPr id="3078" name="Google Shape;3078;p13"/>
          <p:cNvSpPr/>
          <p:nvPr/>
        </p:nvSpPr>
        <p:spPr>
          <a:xfrm>
            <a:off x="990040" y="3161460"/>
            <a:ext cx="579900" cy="579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13"/>
          <p:cNvSpPr/>
          <p:nvPr/>
        </p:nvSpPr>
        <p:spPr>
          <a:xfrm>
            <a:off x="990040" y="4008788"/>
            <a:ext cx="579900" cy="579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3"/>
          <p:cNvSpPr txBox="1"/>
          <p:nvPr>
            <p:ph type="title"/>
          </p:nvPr>
        </p:nvSpPr>
        <p:spPr>
          <a:xfrm>
            <a:off x="1569950" y="545125"/>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rPr>
              <a:t>Kesimpulan</a:t>
            </a:r>
            <a:endParaRPr>
              <a:solidFill>
                <a:schemeClr val="accent1"/>
              </a:solidFill>
            </a:endParaRPr>
          </a:p>
        </p:txBody>
      </p:sp>
      <p:sp>
        <p:nvSpPr>
          <p:cNvPr id="3081" name="Google Shape;3081;p13"/>
          <p:cNvSpPr txBox="1"/>
          <p:nvPr>
            <p:ph idx="4294967295" type="subTitle"/>
          </p:nvPr>
        </p:nvSpPr>
        <p:spPr>
          <a:xfrm>
            <a:off x="1611275" y="3002005"/>
            <a:ext cx="3381600" cy="8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rPr b="0" i="0" lang="en" sz="1400" u="none" cap="none" strike="noStrike">
                <a:solidFill>
                  <a:schemeClr val="dk1"/>
                </a:solidFill>
                <a:latin typeface="Ubuntu"/>
                <a:ea typeface="Ubuntu"/>
                <a:cs typeface="Ubuntu"/>
                <a:sym typeface="Ubuntu"/>
              </a:rPr>
              <a:t>Perlu memperoleh lebih banyak automatic cars untuk mendapatkan lebih banyak keuntungan</a:t>
            </a:r>
            <a:endParaRPr b="0" i="0" sz="1400" u="none" cap="none" strike="noStrike">
              <a:solidFill>
                <a:schemeClr val="dk2"/>
              </a:solidFill>
              <a:latin typeface="Ubuntu"/>
              <a:ea typeface="Ubuntu"/>
              <a:cs typeface="Ubuntu"/>
              <a:sym typeface="Ubuntu"/>
            </a:endParaRPr>
          </a:p>
        </p:txBody>
      </p:sp>
      <p:sp>
        <p:nvSpPr>
          <p:cNvPr id="3082" name="Google Shape;3082;p13"/>
          <p:cNvSpPr txBox="1"/>
          <p:nvPr>
            <p:ph idx="4294967295" type="subTitle"/>
          </p:nvPr>
        </p:nvSpPr>
        <p:spPr>
          <a:xfrm>
            <a:off x="1611275" y="3900805"/>
            <a:ext cx="3848700" cy="8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rPr b="0" i="0" lang="en" sz="1400" u="none" cap="none" strike="noStrike">
                <a:solidFill>
                  <a:schemeClr val="dk2"/>
                </a:solidFill>
                <a:latin typeface="Ubuntu"/>
                <a:ea typeface="Ubuntu"/>
                <a:cs typeface="Ubuntu"/>
                <a:sym typeface="Ubuntu"/>
              </a:rPr>
              <a:t>Diperkenalkannya skema test drive atau paket perawatan mobil yang dapat meningkatkan daya tarik pelanggan.</a:t>
            </a:r>
            <a:endParaRPr b="0" i="0" sz="1400" u="none" cap="none" strike="noStrike">
              <a:solidFill>
                <a:schemeClr val="dk2"/>
              </a:solidFill>
              <a:latin typeface="Ubuntu"/>
              <a:ea typeface="Ubuntu"/>
              <a:cs typeface="Ubuntu"/>
              <a:sym typeface="Ubuntu"/>
            </a:endParaRPr>
          </a:p>
        </p:txBody>
      </p:sp>
      <p:sp>
        <p:nvSpPr>
          <p:cNvPr id="3083" name="Google Shape;3083;p13"/>
          <p:cNvSpPr txBox="1"/>
          <p:nvPr>
            <p:ph idx="1" type="subTitle"/>
          </p:nvPr>
        </p:nvSpPr>
        <p:spPr>
          <a:xfrm>
            <a:off x="468800" y="1383775"/>
            <a:ext cx="8034000" cy="131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t/>
            </a:r>
            <a:endParaRPr i="1" sz="1400"/>
          </a:p>
          <a:p>
            <a:pPr indent="0" lvl="0" marL="0" rtl="0" algn="l">
              <a:lnSpc>
                <a:spcPct val="100000"/>
              </a:lnSpc>
              <a:spcBef>
                <a:spcPts val="0"/>
              </a:spcBef>
              <a:spcAft>
                <a:spcPts val="0"/>
              </a:spcAft>
              <a:buSzPts val="1800"/>
              <a:buNone/>
            </a:pPr>
            <a:r>
              <a:rPr i="1" lang="en" sz="1400"/>
              <a:t>Pasar di daerah selatan cenderung memiliki harga yang lebih tinggi dan strategi pertumbuhan dapat difokuskan di daerah-daerah ini.</a:t>
            </a:r>
            <a:endParaRPr i="1" sz="1400"/>
          </a:p>
          <a:p>
            <a:pPr indent="0" lvl="0" marL="0" rtl="0" algn="l">
              <a:lnSpc>
                <a:spcPct val="100000"/>
              </a:lnSpc>
              <a:spcBef>
                <a:spcPts val="0"/>
              </a:spcBef>
              <a:spcAft>
                <a:spcPts val="0"/>
              </a:spcAft>
              <a:buSzPts val="1800"/>
              <a:buNone/>
            </a:pPr>
            <a:r>
              <a:rPr i="1" lang="en" sz="1400"/>
              <a:t>Brand seperti : Maruti, Hyundai , Honda termasuk di kategori ‘low budget’ dan </a:t>
            </a:r>
            <a:endParaRPr i="1" sz="1400"/>
          </a:p>
          <a:p>
            <a:pPr indent="0" lvl="0" marL="0" rtl="0" algn="l">
              <a:lnSpc>
                <a:spcPct val="100000"/>
              </a:lnSpc>
              <a:spcBef>
                <a:spcPts val="0"/>
              </a:spcBef>
              <a:spcAft>
                <a:spcPts val="0"/>
              </a:spcAft>
              <a:buSzPts val="1800"/>
              <a:buNone/>
            </a:pPr>
            <a:r>
              <a:rPr i="1" lang="en" sz="1400"/>
              <a:t>Brand seperti : BMW, Bentley, Mercedes-Bennz termasuk di kategori ‘high budget’ .</a:t>
            </a:r>
            <a:endParaRPr i="1" sz="1400"/>
          </a:p>
          <a:p>
            <a:pPr indent="0" lvl="0" marL="0" rtl="0" algn="l">
              <a:lnSpc>
                <a:spcPct val="100000"/>
              </a:lnSpc>
              <a:spcBef>
                <a:spcPts val="0"/>
              </a:spcBef>
              <a:spcAft>
                <a:spcPts val="0"/>
              </a:spcAft>
              <a:buSzPts val="1800"/>
              <a:buNone/>
            </a:pPr>
            <a:r>
              <a:t/>
            </a:r>
            <a:endParaRPr i="1" sz="1400"/>
          </a:p>
          <a:p>
            <a:pPr indent="0" lvl="0" marL="0" rtl="0" algn="l">
              <a:lnSpc>
                <a:spcPct val="100000"/>
              </a:lnSpc>
              <a:spcBef>
                <a:spcPts val="0"/>
              </a:spcBef>
              <a:spcAft>
                <a:spcPts val="0"/>
              </a:spcAft>
              <a:buSzPts val="1800"/>
              <a:buNone/>
            </a:pPr>
            <a:r>
              <a:rPr i="1" lang="en" sz="1400"/>
              <a:t>Dari hasil analisis tim ML kami, kami dapat rekomendasi fitur fitur seperti Airbag, AC, Moonroof yang dapat ditambahkan juga berdampak pada harga mobil .  Rekomendasi lainnya  sebagai berikut : </a:t>
            </a:r>
            <a:endParaRPr i="1" sz="1400"/>
          </a:p>
        </p:txBody>
      </p:sp>
      <p:sp>
        <p:nvSpPr>
          <p:cNvPr id="3084" name="Google Shape;3084;p13"/>
          <p:cNvSpPr txBox="1"/>
          <p:nvPr>
            <p:ph idx="2" type="subTitle"/>
          </p:nvPr>
        </p:nvSpPr>
        <p:spPr>
          <a:xfrm>
            <a:off x="536225" y="1018613"/>
            <a:ext cx="5531700" cy="3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600"/>
              <a:t>Prediksi Terkait Harga Mobil di Pasaran</a:t>
            </a:r>
            <a:endParaRPr sz="1600"/>
          </a:p>
        </p:txBody>
      </p:sp>
      <p:sp>
        <p:nvSpPr>
          <p:cNvPr id="3085" name="Google Shape;3085;p13"/>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6" name="Google Shape;3086;p13"/>
          <p:cNvGrpSpPr/>
          <p:nvPr/>
        </p:nvGrpSpPr>
        <p:grpSpPr>
          <a:xfrm>
            <a:off x="6935171" y="696541"/>
            <a:ext cx="195284" cy="195284"/>
            <a:chOff x="5660400" y="238125"/>
            <a:chExt cx="481825" cy="481825"/>
          </a:xfrm>
        </p:grpSpPr>
        <p:sp>
          <p:nvSpPr>
            <p:cNvPr id="3087" name="Google Shape;3087;p1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88" name="Google Shape;3088;p1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089" name="Google Shape;3089;p13"/>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3">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3">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92" name="Google Shape;3092;p13"/>
          <p:cNvGrpSpPr/>
          <p:nvPr/>
        </p:nvGrpSpPr>
        <p:grpSpPr>
          <a:xfrm>
            <a:off x="1125449" y="4150700"/>
            <a:ext cx="309080" cy="296077"/>
            <a:chOff x="6319908" y="3696721"/>
            <a:chExt cx="373963" cy="343119"/>
          </a:xfrm>
        </p:grpSpPr>
        <p:sp>
          <p:nvSpPr>
            <p:cNvPr id="3093" name="Google Shape;3093;p13"/>
            <p:cNvSpPr/>
            <p:nvPr/>
          </p:nvSpPr>
          <p:spPr>
            <a:xfrm>
              <a:off x="6378049" y="3745325"/>
              <a:ext cx="48315" cy="66180"/>
            </a:xfrm>
            <a:custGeom>
              <a:rect b="b" l="l" r="r" t="t"/>
              <a:pathLst>
                <a:path extrusionOk="0" h="2519" w="1839">
                  <a:moveTo>
                    <a:pt x="0" y="1"/>
                  </a:moveTo>
                  <a:lnTo>
                    <a:pt x="0" y="2519"/>
                  </a:lnTo>
                  <a:lnTo>
                    <a:pt x="1838" y="923"/>
                  </a:lnTo>
                  <a:lnTo>
                    <a:pt x="183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3"/>
            <p:cNvSpPr/>
            <p:nvPr/>
          </p:nvSpPr>
          <p:spPr>
            <a:xfrm>
              <a:off x="6366016" y="3736813"/>
              <a:ext cx="281562" cy="303027"/>
            </a:xfrm>
            <a:custGeom>
              <a:rect b="b" l="l" r="r" t="t"/>
              <a:pathLst>
                <a:path extrusionOk="0" h="11534" w="10717">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3"/>
            <p:cNvSpPr/>
            <p:nvPr/>
          </p:nvSpPr>
          <p:spPr>
            <a:xfrm>
              <a:off x="6366200" y="3726750"/>
              <a:ext cx="70174" cy="22069"/>
            </a:xfrm>
            <a:custGeom>
              <a:rect b="b" l="l" r="r" t="t"/>
              <a:pathLst>
                <a:path extrusionOk="0" h="840" w="2671">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3"/>
            <p:cNvSpPr/>
            <p:nvPr/>
          </p:nvSpPr>
          <p:spPr>
            <a:xfrm>
              <a:off x="6467691" y="3889298"/>
              <a:ext cx="85123" cy="150541"/>
            </a:xfrm>
            <a:custGeom>
              <a:rect b="b" l="l" r="r" t="t"/>
              <a:pathLst>
                <a:path extrusionOk="0" h="5730" w="324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3"/>
            <p:cNvSpPr/>
            <p:nvPr/>
          </p:nvSpPr>
          <p:spPr>
            <a:xfrm>
              <a:off x="6319908" y="3696721"/>
              <a:ext cx="373963" cy="165096"/>
            </a:xfrm>
            <a:custGeom>
              <a:rect b="b" l="l" r="r" t="t"/>
              <a:pathLst>
                <a:path extrusionOk="0" h="6284" w="14234">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8" name="Google Shape;3098;p13"/>
          <p:cNvGrpSpPr/>
          <p:nvPr/>
        </p:nvGrpSpPr>
        <p:grpSpPr>
          <a:xfrm>
            <a:off x="1115404" y="3286818"/>
            <a:ext cx="329171" cy="329185"/>
            <a:chOff x="6554059" y="2907251"/>
            <a:chExt cx="377706" cy="377680"/>
          </a:xfrm>
        </p:grpSpPr>
        <p:sp>
          <p:nvSpPr>
            <p:cNvPr id="3099" name="Google Shape;3099;p13"/>
            <p:cNvSpPr/>
            <p:nvPr/>
          </p:nvSpPr>
          <p:spPr>
            <a:xfrm>
              <a:off x="6635064" y="2907251"/>
              <a:ext cx="215723" cy="377680"/>
            </a:xfrm>
            <a:custGeom>
              <a:rect b="b" l="l" r="r" t="t"/>
              <a:pathLst>
                <a:path extrusionOk="0" h="14407" w="8229">
                  <a:moveTo>
                    <a:pt x="866" y="0"/>
                  </a:moveTo>
                  <a:cubicBezTo>
                    <a:pt x="390" y="0"/>
                    <a:pt x="0" y="390"/>
                    <a:pt x="0" y="881"/>
                  </a:cubicBezTo>
                  <a:lnTo>
                    <a:pt x="0" y="13541"/>
                  </a:lnTo>
                  <a:cubicBezTo>
                    <a:pt x="0" y="14017"/>
                    <a:pt x="390" y="14407"/>
                    <a:pt x="866" y="14407"/>
                  </a:cubicBezTo>
                  <a:lnTo>
                    <a:pt x="7362" y="14407"/>
                  </a:lnTo>
                  <a:cubicBezTo>
                    <a:pt x="7838" y="14407"/>
                    <a:pt x="8228" y="14017"/>
                    <a:pt x="8228" y="13541"/>
                  </a:cubicBezTo>
                  <a:lnTo>
                    <a:pt x="8228" y="881"/>
                  </a:lnTo>
                  <a:cubicBezTo>
                    <a:pt x="8228" y="390"/>
                    <a:pt x="7838" y="0"/>
                    <a:pt x="73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3"/>
            <p:cNvSpPr/>
            <p:nvPr/>
          </p:nvSpPr>
          <p:spPr>
            <a:xfrm>
              <a:off x="6635064" y="3250091"/>
              <a:ext cx="215723" cy="34840"/>
            </a:xfrm>
            <a:custGeom>
              <a:rect b="b" l="l" r="r" t="t"/>
              <a:pathLst>
                <a:path extrusionOk="0" h="1329" w="8229">
                  <a:moveTo>
                    <a:pt x="0" y="1"/>
                  </a:moveTo>
                  <a:lnTo>
                    <a:pt x="0" y="463"/>
                  </a:lnTo>
                  <a:cubicBezTo>
                    <a:pt x="0" y="939"/>
                    <a:pt x="390" y="1329"/>
                    <a:pt x="866" y="1329"/>
                  </a:cubicBezTo>
                  <a:lnTo>
                    <a:pt x="7362" y="1329"/>
                  </a:lnTo>
                  <a:cubicBezTo>
                    <a:pt x="7838" y="1329"/>
                    <a:pt x="8228" y="939"/>
                    <a:pt x="8228" y="463"/>
                  </a:cubicBezTo>
                  <a:lnTo>
                    <a:pt x="82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3"/>
            <p:cNvSpPr/>
            <p:nvPr/>
          </p:nvSpPr>
          <p:spPr>
            <a:xfrm>
              <a:off x="6635064" y="2907251"/>
              <a:ext cx="216090" cy="35207"/>
            </a:xfrm>
            <a:custGeom>
              <a:rect b="b" l="l" r="r" t="t"/>
              <a:pathLst>
                <a:path extrusionOk="0" h="1343" w="8243">
                  <a:moveTo>
                    <a:pt x="866" y="0"/>
                  </a:moveTo>
                  <a:cubicBezTo>
                    <a:pt x="390" y="15"/>
                    <a:pt x="0" y="390"/>
                    <a:pt x="0" y="881"/>
                  </a:cubicBezTo>
                  <a:lnTo>
                    <a:pt x="0" y="1343"/>
                  </a:lnTo>
                  <a:lnTo>
                    <a:pt x="8243" y="1343"/>
                  </a:lnTo>
                  <a:lnTo>
                    <a:pt x="8243" y="881"/>
                  </a:lnTo>
                  <a:cubicBezTo>
                    <a:pt x="8243" y="390"/>
                    <a:pt x="7853" y="0"/>
                    <a:pt x="73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3"/>
            <p:cNvSpPr/>
            <p:nvPr/>
          </p:nvSpPr>
          <p:spPr>
            <a:xfrm>
              <a:off x="6720577" y="3262202"/>
              <a:ext cx="45064" cy="11010"/>
            </a:xfrm>
            <a:custGeom>
              <a:rect b="b" l="l" r="r" t="t"/>
              <a:pathLst>
                <a:path extrusionOk="0" h="420" w="1719">
                  <a:moveTo>
                    <a:pt x="1444" y="0"/>
                  </a:moveTo>
                  <a:cubicBezTo>
                    <a:pt x="1439" y="0"/>
                    <a:pt x="1434" y="0"/>
                    <a:pt x="1430" y="1"/>
                  </a:cubicBezTo>
                  <a:lnTo>
                    <a:pt x="275" y="1"/>
                  </a:lnTo>
                  <a:cubicBezTo>
                    <a:pt x="0" y="1"/>
                    <a:pt x="0" y="419"/>
                    <a:pt x="275" y="419"/>
                  </a:cubicBezTo>
                  <a:lnTo>
                    <a:pt x="1430" y="419"/>
                  </a:lnTo>
                  <a:cubicBezTo>
                    <a:pt x="1714" y="419"/>
                    <a:pt x="1718"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3"/>
            <p:cNvSpPr/>
            <p:nvPr/>
          </p:nvSpPr>
          <p:spPr>
            <a:xfrm>
              <a:off x="6554059" y="2962879"/>
              <a:ext cx="149137" cy="163765"/>
            </a:xfrm>
            <a:custGeom>
              <a:rect b="b" l="l" r="r" t="t"/>
              <a:pathLst>
                <a:path extrusionOk="0" h="6247" w="5689">
                  <a:moveTo>
                    <a:pt x="1127" y="0"/>
                  </a:moveTo>
                  <a:cubicBezTo>
                    <a:pt x="506" y="0"/>
                    <a:pt x="1" y="505"/>
                    <a:pt x="1" y="1112"/>
                  </a:cubicBezTo>
                  <a:lnTo>
                    <a:pt x="1" y="3811"/>
                  </a:lnTo>
                  <a:cubicBezTo>
                    <a:pt x="1" y="4417"/>
                    <a:pt x="506" y="4923"/>
                    <a:pt x="1127" y="4923"/>
                  </a:cubicBezTo>
                  <a:lnTo>
                    <a:pt x="2108" y="4923"/>
                  </a:lnTo>
                  <a:cubicBezTo>
                    <a:pt x="2166" y="4923"/>
                    <a:pt x="2209" y="4966"/>
                    <a:pt x="2224" y="5024"/>
                  </a:cubicBezTo>
                  <a:cubicBezTo>
                    <a:pt x="2313" y="6043"/>
                    <a:pt x="2886" y="6246"/>
                    <a:pt x="3324" y="6246"/>
                  </a:cubicBezTo>
                  <a:cubicBezTo>
                    <a:pt x="3457" y="6246"/>
                    <a:pt x="3577" y="6227"/>
                    <a:pt x="3667" y="6207"/>
                  </a:cubicBezTo>
                  <a:cubicBezTo>
                    <a:pt x="3696" y="6193"/>
                    <a:pt x="3696" y="6164"/>
                    <a:pt x="3667" y="6150"/>
                  </a:cubicBezTo>
                  <a:cubicBezTo>
                    <a:pt x="3047" y="6049"/>
                    <a:pt x="3162" y="5283"/>
                    <a:pt x="3220" y="5009"/>
                  </a:cubicBezTo>
                  <a:cubicBezTo>
                    <a:pt x="3234" y="4966"/>
                    <a:pt x="3278" y="4923"/>
                    <a:pt x="3321" y="4923"/>
                  </a:cubicBezTo>
                  <a:lnTo>
                    <a:pt x="4577" y="4923"/>
                  </a:lnTo>
                  <a:cubicBezTo>
                    <a:pt x="5183" y="4923"/>
                    <a:pt x="5688" y="4432"/>
                    <a:pt x="5688" y="3811"/>
                  </a:cubicBezTo>
                  <a:lnTo>
                    <a:pt x="5688" y="1112"/>
                  </a:lnTo>
                  <a:cubicBezTo>
                    <a:pt x="5688" y="491"/>
                    <a:pt x="5183" y="0"/>
                    <a:pt x="45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3"/>
            <p:cNvSpPr/>
            <p:nvPr/>
          </p:nvSpPr>
          <p:spPr>
            <a:xfrm>
              <a:off x="6596842" y="2999580"/>
              <a:ext cx="64358" cy="53295"/>
            </a:xfrm>
            <a:custGeom>
              <a:rect b="b" l="l" r="r" t="t"/>
              <a:pathLst>
                <a:path extrusionOk="0" h="2033" w="2455">
                  <a:moveTo>
                    <a:pt x="621" y="0"/>
                  </a:moveTo>
                  <a:cubicBezTo>
                    <a:pt x="274" y="29"/>
                    <a:pt x="0" y="332"/>
                    <a:pt x="29" y="693"/>
                  </a:cubicBezTo>
                  <a:cubicBezTo>
                    <a:pt x="29" y="1097"/>
                    <a:pt x="361" y="1588"/>
                    <a:pt x="1169" y="2021"/>
                  </a:cubicBezTo>
                  <a:cubicBezTo>
                    <a:pt x="1191" y="2029"/>
                    <a:pt x="1213" y="2032"/>
                    <a:pt x="1232" y="2032"/>
                  </a:cubicBezTo>
                  <a:cubicBezTo>
                    <a:pt x="1252" y="2032"/>
                    <a:pt x="1270" y="2029"/>
                    <a:pt x="1285" y="2021"/>
                  </a:cubicBezTo>
                  <a:cubicBezTo>
                    <a:pt x="2108" y="1588"/>
                    <a:pt x="2425" y="1097"/>
                    <a:pt x="2425" y="693"/>
                  </a:cubicBezTo>
                  <a:cubicBezTo>
                    <a:pt x="2454" y="332"/>
                    <a:pt x="2194" y="29"/>
                    <a:pt x="1848" y="0"/>
                  </a:cubicBezTo>
                  <a:cubicBezTo>
                    <a:pt x="1646" y="0"/>
                    <a:pt x="1444" y="87"/>
                    <a:pt x="1299" y="231"/>
                  </a:cubicBezTo>
                  <a:cubicBezTo>
                    <a:pt x="1285" y="253"/>
                    <a:pt x="1263" y="264"/>
                    <a:pt x="1240" y="264"/>
                  </a:cubicBezTo>
                  <a:cubicBezTo>
                    <a:pt x="1216" y="264"/>
                    <a:pt x="1191" y="253"/>
                    <a:pt x="1169" y="231"/>
                  </a:cubicBezTo>
                  <a:cubicBezTo>
                    <a:pt x="1025" y="87"/>
                    <a:pt x="837"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3"/>
            <p:cNvSpPr/>
            <p:nvPr/>
          </p:nvSpPr>
          <p:spPr>
            <a:xfrm>
              <a:off x="6782628" y="3055576"/>
              <a:ext cx="149137" cy="163765"/>
            </a:xfrm>
            <a:custGeom>
              <a:rect b="b" l="l" r="r" t="t"/>
              <a:pathLst>
                <a:path extrusionOk="0" h="6247" w="5689">
                  <a:moveTo>
                    <a:pt x="1127" y="1"/>
                  </a:moveTo>
                  <a:cubicBezTo>
                    <a:pt x="506" y="1"/>
                    <a:pt x="1" y="492"/>
                    <a:pt x="1" y="1112"/>
                  </a:cubicBezTo>
                  <a:lnTo>
                    <a:pt x="1" y="3812"/>
                  </a:lnTo>
                  <a:cubicBezTo>
                    <a:pt x="1" y="4432"/>
                    <a:pt x="506" y="4938"/>
                    <a:pt x="1127" y="4938"/>
                  </a:cubicBezTo>
                  <a:lnTo>
                    <a:pt x="2368" y="4938"/>
                  </a:lnTo>
                  <a:cubicBezTo>
                    <a:pt x="2376" y="4936"/>
                    <a:pt x="2383" y="4935"/>
                    <a:pt x="2390" y="4935"/>
                  </a:cubicBezTo>
                  <a:cubicBezTo>
                    <a:pt x="2437" y="4935"/>
                    <a:pt x="2471" y="4974"/>
                    <a:pt x="2484" y="5024"/>
                  </a:cubicBezTo>
                  <a:cubicBezTo>
                    <a:pt x="2527" y="5284"/>
                    <a:pt x="2643" y="6049"/>
                    <a:pt x="2036" y="6150"/>
                  </a:cubicBezTo>
                  <a:cubicBezTo>
                    <a:pt x="2007" y="6165"/>
                    <a:pt x="2007" y="6208"/>
                    <a:pt x="2036" y="6208"/>
                  </a:cubicBezTo>
                  <a:cubicBezTo>
                    <a:pt x="2124" y="6228"/>
                    <a:pt x="2242" y="6247"/>
                    <a:pt x="2374" y="6247"/>
                  </a:cubicBezTo>
                  <a:cubicBezTo>
                    <a:pt x="2806" y="6247"/>
                    <a:pt x="3380" y="6046"/>
                    <a:pt x="3480" y="5039"/>
                  </a:cubicBezTo>
                  <a:cubicBezTo>
                    <a:pt x="3480" y="4967"/>
                    <a:pt x="3523" y="4923"/>
                    <a:pt x="3581" y="4923"/>
                  </a:cubicBezTo>
                  <a:lnTo>
                    <a:pt x="4577" y="4923"/>
                  </a:lnTo>
                  <a:cubicBezTo>
                    <a:pt x="5183" y="4923"/>
                    <a:pt x="5688" y="4432"/>
                    <a:pt x="5688" y="3812"/>
                  </a:cubicBezTo>
                  <a:lnTo>
                    <a:pt x="5688" y="1112"/>
                  </a:lnTo>
                  <a:cubicBezTo>
                    <a:pt x="5688" y="506"/>
                    <a:pt x="5183" y="1"/>
                    <a:pt x="45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3"/>
            <p:cNvSpPr/>
            <p:nvPr/>
          </p:nvSpPr>
          <p:spPr>
            <a:xfrm>
              <a:off x="6841297" y="3080926"/>
              <a:ext cx="31799" cy="32192"/>
            </a:xfrm>
            <a:custGeom>
              <a:rect b="b" l="l" r="r" t="t"/>
              <a:pathLst>
                <a:path extrusionOk="0" h="1228" w="1213">
                  <a:moveTo>
                    <a:pt x="607" y="1"/>
                  </a:moveTo>
                  <a:cubicBezTo>
                    <a:pt x="275" y="1"/>
                    <a:pt x="0" y="275"/>
                    <a:pt x="0" y="607"/>
                  </a:cubicBezTo>
                  <a:cubicBezTo>
                    <a:pt x="0" y="954"/>
                    <a:pt x="275" y="1228"/>
                    <a:pt x="607" y="1228"/>
                  </a:cubicBezTo>
                  <a:cubicBezTo>
                    <a:pt x="953" y="1228"/>
                    <a:pt x="1213" y="954"/>
                    <a:pt x="1213" y="607"/>
                  </a:cubicBezTo>
                  <a:cubicBezTo>
                    <a:pt x="1213" y="275"/>
                    <a:pt x="953" y="1"/>
                    <a:pt x="6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3"/>
            <p:cNvSpPr/>
            <p:nvPr/>
          </p:nvSpPr>
          <p:spPr>
            <a:xfrm>
              <a:off x="6830706" y="3113091"/>
              <a:ext cx="53374" cy="31825"/>
            </a:xfrm>
            <a:custGeom>
              <a:rect b="b" l="l" r="r" t="t"/>
              <a:pathLst>
                <a:path extrusionOk="0" h="1214" w="2036">
                  <a:moveTo>
                    <a:pt x="895" y="1"/>
                  </a:moveTo>
                  <a:cubicBezTo>
                    <a:pt x="404" y="1"/>
                    <a:pt x="0" y="391"/>
                    <a:pt x="0" y="882"/>
                  </a:cubicBezTo>
                  <a:lnTo>
                    <a:pt x="0" y="896"/>
                  </a:lnTo>
                  <a:cubicBezTo>
                    <a:pt x="0" y="1069"/>
                    <a:pt x="145" y="1214"/>
                    <a:pt x="318" y="1214"/>
                  </a:cubicBezTo>
                  <a:lnTo>
                    <a:pt x="1718" y="1214"/>
                  </a:lnTo>
                  <a:cubicBezTo>
                    <a:pt x="1891" y="1214"/>
                    <a:pt x="2036" y="1069"/>
                    <a:pt x="2036" y="896"/>
                  </a:cubicBezTo>
                  <a:lnTo>
                    <a:pt x="2036" y="882"/>
                  </a:lnTo>
                  <a:cubicBezTo>
                    <a:pt x="2036" y="391"/>
                    <a:pt x="1631" y="1"/>
                    <a:pt x="1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3"/>
            <p:cNvSpPr/>
            <p:nvPr/>
          </p:nvSpPr>
          <p:spPr>
            <a:xfrm>
              <a:off x="6725112" y="2972343"/>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3"/>
            <p:cNvSpPr/>
            <p:nvPr/>
          </p:nvSpPr>
          <p:spPr>
            <a:xfrm>
              <a:off x="6725112" y="2995045"/>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3"/>
            <p:cNvSpPr/>
            <p:nvPr/>
          </p:nvSpPr>
          <p:spPr>
            <a:xfrm>
              <a:off x="6725112" y="3017747"/>
              <a:ext cx="95396" cy="11377"/>
            </a:xfrm>
            <a:custGeom>
              <a:rect b="b" l="l" r="r" t="t"/>
              <a:pathLst>
                <a:path extrusionOk="0" h="434" w="3639">
                  <a:moveTo>
                    <a:pt x="289" y="0"/>
                  </a:moveTo>
                  <a:cubicBezTo>
                    <a:pt x="1" y="0"/>
                    <a:pt x="1" y="433"/>
                    <a:pt x="289" y="433"/>
                  </a:cubicBezTo>
                  <a:lnTo>
                    <a:pt x="3350" y="433"/>
                  </a:lnTo>
                  <a:cubicBezTo>
                    <a:pt x="3638" y="419"/>
                    <a:pt x="3638" y="0"/>
                    <a:pt x="33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3"/>
            <p:cNvSpPr/>
            <p:nvPr/>
          </p:nvSpPr>
          <p:spPr>
            <a:xfrm>
              <a:off x="6664949" y="3138467"/>
              <a:ext cx="91595" cy="23095"/>
            </a:xfrm>
            <a:custGeom>
              <a:rect b="b" l="l" r="r" t="t"/>
              <a:pathLst>
                <a:path extrusionOk="0" h="881" w="3494">
                  <a:moveTo>
                    <a:pt x="174" y="0"/>
                  </a:moveTo>
                  <a:cubicBezTo>
                    <a:pt x="73" y="0"/>
                    <a:pt x="0" y="87"/>
                    <a:pt x="0" y="173"/>
                  </a:cubicBezTo>
                  <a:lnTo>
                    <a:pt x="0" y="707"/>
                  </a:lnTo>
                  <a:cubicBezTo>
                    <a:pt x="0" y="794"/>
                    <a:pt x="73" y="881"/>
                    <a:pt x="174" y="881"/>
                  </a:cubicBezTo>
                  <a:lnTo>
                    <a:pt x="3321" y="881"/>
                  </a:lnTo>
                  <a:cubicBezTo>
                    <a:pt x="3422" y="881"/>
                    <a:pt x="3494" y="794"/>
                    <a:pt x="3494" y="707"/>
                  </a:cubicBezTo>
                  <a:lnTo>
                    <a:pt x="3494" y="173"/>
                  </a:lnTo>
                  <a:cubicBezTo>
                    <a:pt x="3494" y="87"/>
                    <a:pt x="3422" y="0"/>
                    <a:pt x="33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3"/>
            <p:cNvSpPr/>
            <p:nvPr/>
          </p:nvSpPr>
          <p:spPr>
            <a:xfrm>
              <a:off x="6663428" y="3178576"/>
              <a:ext cx="95003" cy="11377"/>
            </a:xfrm>
            <a:custGeom>
              <a:rect b="b" l="l" r="r" t="t"/>
              <a:pathLst>
                <a:path extrusionOk="0" h="434" w="3624">
                  <a:moveTo>
                    <a:pt x="275" y="0"/>
                  </a:moveTo>
                  <a:cubicBezTo>
                    <a:pt x="1" y="0"/>
                    <a:pt x="1" y="433"/>
                    <a:pt x="275" y="433"/>
                  </a:cubicBezTo>
                  <a:lnTo>
                    <a:pt x="3350" y="433"/>
                  </a:lnTo>
                  <a:cubicBezTo>
                    <a:pt x="3624" y="419"/>
                    <a:pt x="3624" y="0"/>
                    <a:pt x="33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3" name="Google Shape;3113;p13"/>
          <p:cNvGrpSpPr/>
          <p:nvPr/>
        </p:nvGrpSpPr>
        <p:grpSpPr>
          <a:xfrm>
            <a:off x="5854889" y="3004807"/>
            <a:ext cx="2334116" cy="3218187"/>
            <a:chOff x="5160249" y="1501201"/>
            <a:chExt cx="3013707" cy="5281778"/>
          </a:xfrm>
        </p:grpSpPr>
        <p:sp>
          <p:nvSpPr>
            <p:cNvPr id="3114" name="Google Shape;3114;p13"/>
            <p:cNvSpPr/>
            <p:nvPr/>
          </p:nvSpPr>
          <p:spPr>
            <a:xfrm flipH="1">
              <a:off x="5160249" y="1663575"/>
              <a:ext cx="2259076" cy="1551068"/>
            </a:xfrm>
            <a:custGeom>
              <a:rect b="b" l="l" r="r" t="t"/>
              <a:pathLst>
                <a:path extrusionOk="0" h="65315" w="95129">
                  <a:moveTo>
                    <a:pt x="3239" y="0"/>
                  </a:moveTo>
                  <a:cubicBezTo>
                    <a:pt x="1454" y="0"/>
                    <a:pt x="0" y="1422"/>
                    <a:pt x="0" y="3207"/>
                  </a:cubicBezTo>
                  <a:lnTo>
                    <a:pt x="0" y="62108"/>
                  </a:lnTo>
                  <a:cubicBezTo>
                    <a:pt x="0" y="63860"/>
                    <a:pt x="1454" y="65314"/>
                    <a:pt x="3239" y="65314"/>
                  </a:cubicBezTo>
                  <a:lnTo>
                    <a:pt x="91890" y="65314"/>
                  </a:lnTo>
                  <a:cubicBezTo>
                    <a:pt x="93674" y="65314"/>
                    <a:pt x="95129" y="63860"/>
                    <a:pt x="95129" y="62108"/>
                  </a:cubicBezTo>
                  <a:lnTo>
                    <a:pt x="95129" y="3207"/>
                  </a:lnTo>
                  <a:cubicBezTo>
                    <a:pt x="95129" y="1422"/>
                    <a:pt x="93674" y="0"/>
                    <a:pt x="9189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5" name="Google Shape;3115;p13"/>
            <p:cNvGrpSpPr/>
            <p:nvPr/>
          </p:nvGrpSpPr>
          <p:grpSpPr>
            <a:xfrm>
              <a:off x="5210622" y="1501201"/>
              <a:ext cx="2963334" cy="5281778"/>
              <a:chOff x="5237424" y="1513292"/>
              <a:chExt cx="2680295" cy="4777296"/>
            </a:xfrm>
          </p:grpSpPr>
          <p:grpSp>
            <p:nvGrpSpPr>
              <p:cNvPr id="3116" name="Google Shape;3116;p13"/>
              <p:cNvGrpSpPr/>
              <p:nvPr/>
            </p:nvGrpSpPr>
            <p:grpSpPr>
              <a:xfrm>
                <a:off x="5237424" y="1513292"/>
                <a:ext cx="2680295" cy="4777296"/>
                <a:chOff x="5189932" y="1729920"/>
                <a:chExt cx="2153193" cy="3837802"/>
              </a:xfrm>
            </p:grpSpPr>
            <p:sp>
              <p:nvSpPr>
                <p:cNvPr id="3117" name="Google Shape;3117;p13"/>
                <p:cNvSpPr/>
                <p:nvPr/>
              </p:nvSpPr>
              <p:spPr>
                <a:xfrm flipH="1">
                  <a:off x="6303800" y="3807362"/>
                  <a:ext cx="98966" cy="98966"/>
                </a:xfrm>
                <a:custGeom>
                  <a:rect b="b" l="l" r="r" t="t"/>
                  <a:pathLst>
                    <a:path extrusionOk="0" fill="none" h="4992" w="4992">
                      <a:moveTo>
                        <a:pt x="4991" y="2149"/>
                      </a:moveTo>
                      <a:cubicBezTo>
                        <a:pt x="4991" y="4033"/>
                        <a:pt x="2677" y="4992"/>
                        <a:pt x="1322" y="3636"/>
                      </a:cubicBezTo>
                      <a:cubicBezTo>
                        <a:pt x="0" y="2314"/>
                        <a:pt x="926" y="1"/>
                        <a:pt x="2843" y="1"/>
                      </a:cubicBezTo>
                      <a:cubicBezTo>
                        <a:pt x="4033" y="1"/>
                        <a:pt x="4991" y="959"/>
                        <a:pt x="4991" y="2149"/>
                      </a:cubicBezTo>
                      <a:close/>
                    </a:path>
                  </a:pathLst>
                </a:custGeom>
                <a:noFill/>
                <a:ln cap="rnd" cmpd="sng" w="20650">
                  <a:solidFill>
                    <a:srgbClr val="6CA7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3"/>
                <p:cNvSpPr/>
                <p:nvPr/>
              </p:nvSpPr>
              <p:spPr>
                <a:xfrm flipH="1">
                  <a:off x="6843119" y="4022959"/>
                  <a:ext cx="30154" cy="30154"/>
                </a:xfrm>
                <a:custGeom>
                  <a:rect b="b" l="l" r="r" t="t"/>
                  <a:pathLst>
                    <a:path extrusionOk="0" h="1521" w="1521">
                      <a:moveTo>
                        <a:pt x="761" y="0"/>
                      </a:moveTo>
                      <a:cubicBezTo>
                        <a:pt x="331" y="0"/>
                        <a:pt x="0" y="331"/>
                        <a:pt x="0" y="760"/>
                      </a:cubicBezTo>
                      <a:cubicBezTo>
                        <a:pt x="0" y="1190"/>
                        <a:pt x="331" y="1521"/>
                        <a:pt x="761" y="1521"/>
                      </a:cubicBezTo>
                      <a:cubicBezTo>
                        <a:pt x="1190" y="1521"/>
                        <a:pt x="1521" y="1190"/>
                        <a:pt x="1521" y="760"/>
                      </a:cubicBezTo>
                      <a:cubicBezTo>
                        <a:pt x="1521" y="331"/>
                        <a:pt x="1190" y="0"/>
                        <a:pt x="761"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3"/>
                <p:cNvSpPr/>
                <p:nvPr/>
              </p:nvSpPr>
              <p:spPr>
                <a:xfrm flipH="1">
                  <a:off x="6735648" y="4022959"/>
                  <a:ext cx="30154" cy="30154"/>
                </a:xfrm>
                <a:custGeom>
                  <a:rect b="b" l="l" r="r" t="t"/>
                  <a:pathLst>
                    <a:path extrusionOk="0" h="1521" w="1521">
                      <a:moveTo>
                        <a:pt x="760" y="0"/>
                      </a:moveTo>
                      <a:cubicBezTo>
                        <a:pt x="331" y="0"/>
                        <a:pt x="0" y="331"/>
                        <a:pt x="0" y="760"/>
                      </a:cubicBezTo>
                      <a:cubicBezTo>
                        <a:pt x="0" y="1190"/>
                        <a:pt x="331" y="1521"/>
                        <a:pt x="760" y="1521"/>
                      </a:cubicBezTo>
                      <a:cubicBezTo>
                        <a:pt x="1190" y="1521"/>
                        <a:pt x="1521" y="1190"/>
                        <a:pt x="1521" y="760"/>
                      </a:cubicBezTo>
                      <a:cubicBezTo>
                        <a:pt x="1521" y="331"/>
                        <a:pt x="1190" y="0"/>
                        <a:pt x="760"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3"/>
                <p:cNvSpPr/>
                <p:nvPr/>
              </p:nvSpPr>
              <p:spPr>
                <a:xfrm flipH="1">
                  <a:off x="6628176" y="4022959"/>
                  <a:ext cx="30154" cy="30154"/>
                </a:xfrm>
                <a:custGeom>
                  <a:rect b="b" l="l" r="r" t="t"/>
                  <a:pathLst>
                    <a:path extrusionOk="0" h="1521" w="1521">
                      <a:moveTo>
                        <a:pt x="760" y="0"/>
                      </a:moveTo>
                      <a:cubicBezTo>
                        <a:pt x="331" y="0"/>
                        <a:pt x="0" y="331"/>
                        <a:pt x="0" y="760"/>
                      </a:cubicBezTo>
                      <a:cubicBezTo>
                        <a:pt x="0" y="1190"/>
                        <a:pt x="331" y="1521"/>
                        <a:pt x="760" y="1521"/>
                      </a:cubicBezTo>
                      <a:cubicBezTo>
                        <a:pt x="1190" y="1521"/>
                        <a:pt x="1521" y="1190"/>
                        <a:pt x="1521" y="760"/>
                      </a:cubicBezTo>
                      <a:cubicBezTo>
                        <a:pt x="1521" y="331"/>
                        <a:pt x="1190" y="0"/>
                        <a:pt x="760"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3"/>
                <p:cNvSpPr/>
                <p:nvPr/>
              </p:nvSpPr>
              <p:spPr>
                <a:xfrm flipH="1">
                  <a:off x="6520051" y="4022959"/>
                  <a:ext cx="30828" cy="30154"/>
                </a:xfrm>
                <a:custGeom>
                  <a:rect b="b" l="l" r="r" t="t"/>
                  <a:pathLst>
                    <a:path extrusionOk="0" h="1521" w="1555">
                      <a:moveTo>
                        <a:pt x="761" y="0"/>
                      </a:moveTo>
                      <a:cubicBezTo>
                        <a:pt x="331" y="0"/>
                        <a:pt x="1" y="331"/>
                        <a:pt x="1" y="760"/>
                      </a:cubicBezTo>
                      <a:cubicBezTo>
                        <a:pt x="1" y="1190"/>
                        <a:pt x="331" y="1521"/>
                        <a:pt x="761" y="1521"/>
                      </a:cubicBezTo>
                      <a:cubicBezTo>
                        <a:pt x="1191" y="1521"/>
                        <a:pt x="1554" y="1190"/>
                        <a:pt x="1554" y="760"/>
                      </a:cubicBezTo>
                      <a:cubicBezTo>
                        <a:pt x="1554" y="331"/>
                        <a:pt x="1191" y="0"/>
                        <a:pt x="761"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13"/>
                <p:cNvSpPr/>
                <p:nvPr/>
              </p:nvSpPr>
              <p:spPr>
                <a:xfrm flipH="1">
                  <a:off x="6843119" y="4130430"/>
                  <a:ext cx="30154" cy="30808"/>
                </a:xfrm>
                <a:custGeom>
                  <a:rect b="b" l="l" r="r" t="t"/>
                  <a:pathLst>
                    <a:path extrusionOk="0" h="1554" w="1521">
                      <a:moveTo>
                        <a:pt x="761" y="0"/>
                      </a:moveTo>
                      <a:cubicBezTo>
                        <a:pt x="331" y="0"/>
                        <a:pt x="0" y="331"/>
                        <a:pt x="0" y="760"/>
                      </a:cubicBezTo>
                      <a:cubicBezTo>
                        <a:pt x="0" y="1190"/>
                        <a:pt x="331" y="1554"/>
                        <a:pt x="761" y="1554"/>
                      </a:cubicBezTo>
                      <a:cubicBezTo>
                        <a:pt x="1190" y="1554"/>
                        <a:pt x="1521" y="1190"/>
                        <a:pt x="1521" y="760"/>
                      </a:cubicBezTo>
                      <a:cubicBezTo>
                        <a:pt x="1521" y="331"/>
                        <a:pt x="1190" y="0"/>
                        <a:pt x="761"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13"/>
                <p:cNvSpPr/>
                <p:nvPr/>
              </p:nvSpPr>
              <p:spPr>
                <a:xfrm flipH="1">
                  <a:off x="6735648" y="4130430"/>
                  <a:ext cx="30154" cy="30808"/>
                </a:xfrm>
                <a:custGeom>
                  <a:rect b="b" l="l" r="r" t="t"/>
                  <a:pathLst>
                    <a:path extrusionOk="0" h="1554" w="1521">
                      <a:moveTo>
                        <a:pt x="760" y="0"/>
                      </a:moveTo>
                      <a:cubicBezTo>
                        <a:pt x="331" y="0"/>
                        <a:pt x="0" y="331"/>
                        <a:pt x="0" y="760"/>
                      </a:cubicBezTo>
                      <a:cubicBezTo>
                        <a:pt x="0" y="1190"/>
                        <a:pt x="331" y="1554"/>
                        <a:pt x="760" y="1554"/>
                      </a:cubicBezTo>
                      <a:cubicBezTo>
                        <a:pt x="1190" y="1554"/>
                        <a:pt x="1521" y="1190"/>
                        <a:pt x="1521" y="760"/>
                      </a:cubicBezTo>
                      <a:cubicBezTo>
                        <a:pt x="1521" y="331"/>
                        <a:pt x="1190" y="0"/>
                        <a:pt x="760"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3"/>
                <p:cNvSpPr/>
                <p:nvPr/>
              </p:nvSpPr>
              <p:spPr>
                <a:xfrm flipH="1">
                  <a:off x="6628176" y="4130430"/>
                  <a:ext cx="30154" cy="30808"/>
                </a:xfrm>
                <a:custGeom>
                  <a:rect b="b" l="l" r="r" t="t"/>
                  <a:pathLst>
                    <a:path extrusionOk="0" h="1554" w="1521">
                      <a:moveTo>
                        <a:pt x="760" y="0"/>
                      </a:moveTo>
                      <a:cubicBezTo>
                        <a:pt x="331" y="0"/>
                        <a:pt x="0" y="331"/>
                        <a:pt x="0" y="760"/>
                      </a:cubicBezTo>
                      <a:cubicBezTo>
                        <a:pt x="0" y="1190"/>
                        <a:pt x="331" y="1554"/>
                        <a:pt x="760" y="1554"/>
                      </a:cubicBezTo>
                      <a:cubicBezTo>
                        <a:pt x="1190" y="1554"/>
                        <a:pt x="1521" y="1190"/>
                        <a:pt x="1521" y="760"/>
                      </a:cubicBezTo>
                      <a:cubicBezTo>
                        <a:pt x="1521" y="331"/>
                        <a:pt x="1190" y="0"/>
                        <a:pt x="760"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3"/>
                <p:cNvSpPr/>
                <p:nvPr/>
              </p:nvSpPr>
              <p:spPr>
                <a:xfrm flipH="1">
                  <a:off x="6520051" y="4130430"/>
                  <a:ext cx="30828" cy="30808"/>
                </a:xfrm>
                <a:custGeom>
                  <a:rect b="b" l="l" r="r" t="t"/>
                  <a:pathLst>
                    <a:path extrusionOk="0" h="1554" w="1555">
                      <a:moveTo>
                        <a:pt x="761" y="0"/>
                      </a:moveTo>
                      <a:cubicBezTo>
                        <a:pt x="331" y="0"/>
                        <a:pt x="1" y="331"/>
                        <a:pt x="1" y="760"/>
                      </a:cubicBezTo>
                      <a:cubicBezTo>
                        <a:pt x="1" y="1190"/>
                        <a:pt x="331" y="1554"/>
                        <a:pt x="761" y="1554"/>
                      </a:cubicBezTo>
                      <a:cubicBezTo>
                        <a:pt x="1191" y="1554"/>
                        <a:pt x="1554" y="1190"/>
                        <a:pt x="1554" y="760"/>
                      </a:cubicBezTo>
                      <a:cubicBezTo>
                        <a:pt x="1554" y="331"/>
                        <a:pt x="1191" y="0"/>
                        <a:pt x="761" y="0"/>
                      </a:cubicBezTo>
                      <a:close/>
                    </a:path>
                  </a:pathLst>
                </a:custGeom>
                <a:solidFill>
                  <a:srgbClr val="6CA7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3"/>
                <p:cNvSpPr/>
                <p:nvPr/>
              </p:nvSpPr>
              <p:spPr>
                <a:xfrm flipH="1">
                  <a:off x="6021373" y="5162500"/>
                  <a:ext cx="220850" cy="340772"/>
                </a:xfrm>
                <a:custGeom>
                  <a:rect b="b" l="l" r="r" t="t"/>
                  <a:pathLst>
                    <a:path extrusionOk="0" h="17189" w="11140">
                      <a:moveTo>
                        <a:pt x="0" y="1"/>
                      </a:moveTo>
                      <a:lnTo>
                        <a:pt x="3834" y="17188"/>
                      </a:lnTo>
                      <a:lnTo>
                        <a:pt x="11139" y="17188"/>
                      </a:lnTo>
                      <a:lnTo>
                        <a:pt x="9751" y="1"/>
                      </a:lnTo>
                      <a:close/>
                    </a:path>
                  </a:pathLst>
                </a:custGeom>
                <a:solidFill>
                  <a:srgbClr val="FE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13"/>
                <p:cNvSpPr/>
                <p:nvPr/>
              </p:nvSpPr>
              <p:spPr>
                <a:xfrm flipH="1">
                  <a:off x="5685220" y="5424467"/>
                  <a:ext cx="560294" cy="143255"/>
                </a:xfrm>
                <a:custGeom>
                  <a:rect b="b" l="l" r="r" t="t"/>
                  <a:pathLst>
                    <a:path extrusionOk="0" h="7226" w="28262">
                      <a:moveTo>
                        <a:pt x="12136" y="1"/>
                      </a:moveTo>
                      <a:cubicBezTo>
                        <a:pt x="10517" y="1"/>
                        <a:pt x="9410" y="1618"/>
                        <a:pt x="7099" y="1618"/>
                      </a:cubicBezTo>
                      <a:cubicBezTo>
                        <a:pt x="6083" y="1618"/>
                        <a:pt x="4834" y="1306"/>
                        <a:pt x="3207" y="405"/>
                      </a:cubicBezTo>
                      <a:cubicBezTo>
                        <a:pt x="3207" y="405"/>
                        <a:pt x="1" y="5528"/>
                        <a:pt x="2414" y="6453"/>
                      </a:cubicBezTo>
                      <a:cubicBezTo>
                        <a:pt x="3803" y="6974"/>
                        <a:pt x="9733" y="7225"/>
                        <a:pt x="15204" y="7225"/>
                      </a:cubicBezTo>
                      <a:cubicBezTo>
                        <a:pt x="19104" y="7225"/>
                        <a:pt x="22771" y="7098"/>
                        <a:pt x="24395" y="6850"/>
                      </a:cubicBezTo>
                      <a:cubicBezTo>
                        <a:pt x="28262" y="6255"/>
                        <a:pt x="15701" y="967"/>
                        <a:pt x="12859" y="107"/>
                      </a:cubicBezTo>
                      <a:cubicBezTo>
                        <a:pt x="12604" y="33"/>
                        <a:pt x="12365" y="1"/>
                        <a:pt x="121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13"/>
                <p:cNvSpPr/>
                <p:nvPr/>
              </p:nvSpPr>
              <p:spPr>
                <a:xfrm flipH="1">
                  <a:off x="6786756" y="5162500"/>
                  <a:ext cx="220851" cy="340772"/>
                </a:xfrm>
                <a:custGeom>
                  <a:rect b="b" l="l" r="r" t="t"/>
                  <a:pathLst>
                    <a:path extrusionOk="0" h="17189" w="11140">
                      <a:moveTo>
                        <a:pt x="1422" y="1"/>
                      </a:moveTo>
                      <a:lnTo>
                        <a:pt x="0" y="17188"/>
                      </a:lnTo>
                      <a:lnTo>
                        <a:pt x="7338" y="17188"/>
                      </a:lnTo>
                      <a:lnTo>
                        <a:pt x="11139" y="1"/>
                      </a:lnTo>
                      <a:close/>
                    </a:path>
                  </a:pathLst>
                </a:custGeom>
                <a:solidFill>
                  <a:srgbClr val="FE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3"/>
                <p:cNvSpPr/>
                <p:nvPr/>
              </p:nvSpPr>
              <p:spPr>
                <a:xfrm flipH="1">
                  <a:off x="5189932" y="2472128"/>
                  <a:ext cx="374078" cy="324139"/>
                </a:xfrm>
                <a:custGeom>
                  <a:rect b="b" l="l" r="r" t="t"/>
                  <a:pathLst>
                    <a:path extrusionOk="0" h="16350" w="18869">
                      <a:moveTo>
                        <a:pt x="17751" y="0"/>
                      </a:moveTo>
                      <a:cubicBezTo>
                        <a:pt x="17259" y="0"/>
                        <a:pt x="16462" y="715"/>
                        <a:pt x="16462" y="715"/>
                      </a:cubicBezTo>
                      <a:cubicBezTo>
                        <a:pt x="16384" y="686"/>
                        <a:pt x="16306" y="672"/>
                        <a:pt x="16227" y="672"/>
                      </a:cubicBezTo>
                      <a:cubicBezTo>
                        <a:pt x="15496" y="672"/>
                        <a:pt x="14657" y="1853"/>
                        <a:pt x="12958" y="3194"/>
                      </a:cubicBezTo>
                      <a:cubicBezTo>
                        <a:pt x="11798" y="4115"/>
                        <a:pt x="10867" y="4296"/>
                        <a:pt x="10314" y="4296"/>
                      </a:cubicBezTo>
                      <a:cubicBezTo>
                        <a:pt x="9953" y="4296"/>
                        <a:pt x="9752" y="4219"/>
                        <a:pt x="9752" y="4219"/>
                      </a:cubicBezTo>
                      <a:cubicBezTo>
                        <a:pt x="10248" y="3922"/>
                        <a:pt x="10710" y="3525"/>
                        <a:pt x="11074" y="3062"/>
                      </a:cubicBezTo>
                      <a:cubicBezTo>
                        <a:pt x="11471" y="2666"/>
                        <a:pt x="11570" y="2071"/>
                        <a:pt x="11371" y="1575"/>
                      </a:cubicBezTo>
                      <a:lnTo>
                        <a:pt x="11371" y="1575"/>
                      </a:lnTo>
                      <a:cubicBezTo>
                        <a:pt x="6512" y="3062"/>
                        <a:pt x="5719" y="4847"/>
                        <a:pt x="5455" y="7095"/>
                      </a:cubicBezTo>
                      <a:cubicBezTo>
                        <a:pt x="5289" y="8285"/>
                        <a:pt x="1" y="12449"/>
                        <a:pt x="1" y="12449"/>
                      </a:cubicBezTo>
                      <a:lnTo>
                        <a:pt x="3604" y="16350"/>
                      </a:lnTo>
                      <a:cubicBezTo>
                        <a:pt x="3604" y="16350"/>
                        <a:pt x="9686" y="10202"/>
                        <a:pt x="11140" y="9673"/>
                      </a:cubicBezTo>
                      <a:cubicBezTo>
                        <a:pt x="13090" y="8946"/>
                        <a:pt x="15503" y="6764"/>
                        <a:pt x="17387" y="4252"/>
                      </a:cubicBezTo>
                      <a:cubicBezTo>
                        <a:pt x="18712" y="2539"/>
                        <a:pt x="18868" y="448"/>
                        <a:pt x="18164" y="448"/>
                      </a:cubicBezTo>
                      <a:cubicBezTo>
                        <a:pt x="18148" y="448"/>
                        <a:pt x="18131" y="449"/>
                        <a:pt x="18114" y="451"/>
                      </a:cubicBezTo>
                      <a:cubicBezTo>
                        <a:pt x="18180" y="253"/>
                        <a:pt x="18048" y="54"/>
                        <a:pt x="17883" y="21"/>
                      </a:cubicBezTo>
                      <a:cubicBezTo>
                        <a:pt x="17842" y="7"/>
                        <a:pt x="17798" y="0"/>
                        <a:pt x="17751" y="0"/>
                      </a:cubicBezTo>
                      <a:close/>
                    </a:path>
                  </a:pathLst>
                </a:custGeom>
                <a:solidFill>
                  <a:srgbClr val="FF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3"/>
                <p:cNvSpPr/>
                <p:nvPr/>
              </p:nvSpPr>
              <p:spPr>
                <a:xfrm flipH="1">
                  <a:off x="5719279" y="2383630"/>
                  <a:ext cx="553851" cy="759099"/>
                </a:xfrm>
                <a:custGeom>
                  <a:rect b="b" l="l" r="r" t="t"/>
                  <a:pathLst>
                    <a:path extrusionOk="0" h="38290" w="27937">
                      <a:moveTo>
                        <a:pt x="6303" y="1"/>
                      </a:moveTo>
                      <a:cubicBezTo>
                        <a:pt x="2641" y="1"/>
                        <a:pt x="1" y="14436"/>
                        <a:pt x="4237" y="19293"/>
                      </a:cubicBezTo>
                      <a:cubicBezTo>
                        <a:pt x="4237" y="19293"/>
                        <a:pt x="16594" y="38289"/>
                        <a:pt x="19260" y="38289"/>
                      </a:cubicBezTo>
                      <a:cubicBezTo>
                        <a:pt x="19313" y="38289"/>
                        <a:pt x="19363" y="38282"/>
                        <a:pt x="19408" y="38266"/>
                      </a:cubicBezTo>
                      <a:cubicBezTo>
                        <a:pt x="27936" y="35390"/>
                        <a:pt x="22747" y="26334"/>
                        <a:pt x="21160" y="24218"/>
                      </a:cubicBezTo>
                      <a:cubicBezTo>
                        <a:pt x="19904" y="22500"/>
                        <a:pt x="8236" y="1378"/>
                        <a:pt x="8236" y="1378"/>
                      </a:cubicBezTo>
                      <a:cubicBezTo>
                        <a:pt x="7581" y="420"/>
                        <a:pt x="6927" y="1"/>
                        <a:pt x="63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3"/>
                <p:cNvSpPr/>
                <p:nvPr/>
              </p:nvSpPr>
              <p:spPr>
                <a:xfrm flipH="1">
                  <a:off x="5994510" y="3523580"/>
                  <a:ext cx="1079947" cy="1802073"/>
                </a:xfrm>
                <a:custGeom>
                  <a:rect b="b" l="l" r="r" t="t"/>
                  <a:pathLst>
                    <a:path extrusionOk="0" h="90899" w="54474">
                      <a:moveTo>
                        <a:pt x="11504" y="1"/>
                      </a:moveTo>
                      <a:lnTo>
                        <a:pt x="1" y="87362"/>
                      </a:lnTo>
                      <a:lnTo>
                        <a:pt x="14875" y="90039"/>
                      </a:lnTo>
                      <a:lnTo>
                        <a:pt x="27237" y="33617"/>
                      </a:lnTo>
                      <a:lnTo>
                        <a:pt x="42475" y="90898"/>
                      </a:lnTo>
                      <a:lnTo>
                        <a:pt x="54474" y="88221"/>
                      </a:lnTo>
                      <a:lnTo>
                        <a:pt x="453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3"/>
                <p:cNvSpPr/>
                <p:nvPr/>
              </p:nvSpPr>
              <p:spPr>
                <a:xfrm flipH="1">
                  <a:off x="6080352" y="2285119"/>
                  <a:ext cx="848629" cy="1245724"/>
                </a:xfrm>
                <a:custGeom>
                  <a:rect b="b" l="l" r="r" t="t"/>
                  <a:pathLst>
                    <a:path extrusionOk="0" h="62836" w="42806">
                      <a:moveTo>
                        <a:pt x="23304" y="1"/>
                      </a:moveTo>
                      <a:cubicBezTo>
                        <a:pt x="23304" y="1"/>
                        <a:pt x="21486" y="530"/>
                        <a:pt x="18908" y="1290"/>
                      </a:cubicBezTo>
                      <a:lnTo>
                        <a:pt x="18114" y="1521"/>
                      </a:lnTo>
                      <a:cubicBezTo>
                        <a:pt x="13718" y="2844"/>
                        <a:pt x="7636" y="4827"/>
                        <a:pt x="4794" y="6314"/>
                      </a:cubicBezTo>
                      <a:cubicBezTo>
                        <a:pt x="1" y="8793"/>
                        <a:pt x="3868" y="30410"/>
                        <a:pt x="4166" y="43467"/>
                      </a:cubicBezTo>
                      <a:cubicBezTo>
                        <a:pt x="4298" y="50044"/>
                        <a:pt x="4661" y="54837"/>
                        <a:pt x="3835" y="56721"/>
                      </a:cubicBezTo>
                      <a:cubicBezTo>
                        <a:pt x="1554" y="61712"/>
                        <a:pt x="4166" y="62836"/>
                        <a:pt x="4166" y="62836"/>
                      </a:cubicBezTo>
                      <a:lnTo>
                        <a:pt x="38013" y="62836"/>
                      </a:lnTo>
                      <a:cubicBezTo>
                        <a:pt x="38013" y="62836"/>
                        <a:pt x="42805" y="21717"/>
                        <a:pt x="42012" y="14181"/>
                      </a:cubicBezTo>
                      <a:cubicBezTo>
                        <a:pt x="40988" y="4728"/>
                        <a:pt x="41847" y="5620"/>
                        <a:pt x="34278" y="3075"/>
                      </a:cubicBezTo>
                      <a:cubicBezTo>
                        <a:pt x="32889" y="2579"/>
                        <a:pt x="31633" y="2183"/>
                        <a:pt x="30509" y="1819"/>
                      </a:cubicBezTo>
                      <a:lnTo>
                        <a:pt x="29782" y="1621"/>
                      </a:lnTo>
                      <a:cubicBezTo>
                        <a:pt x="27667" y="926"/>
                        <a:pt x="25485" y="398"/>
                        <a:pt x="233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3"/>
                <p:cNvSpPr/>
                <p:nvPr/>
              </p:nvSpPr>
              <p:spPr>
                <a:xfrm flipH="1">
                  <a:off x="6339187" y="2031538"/>
                  <a:ext cx="200550" cy="371639"/>
                </a:xfrm>
                <a:custGeom>
                  <a:rect b="b" l="l" r="r" t="t"/>
                  <a:pathLst>
                    <a:path extrusionOk="0" h="18746" w="10116">
                      <a:moveTo>
                        <a:pt x="397" y="0"/>
                      </a:moveTo>
                      <a:lnTo>
                        <a:pt x="199" y="8693"/>
                      </a:lnTo>
                      <a:lnTo>
                        <a:pt x="67" y="13949"/>
                      </a:lnTo>
                      <a:cubicBezTo>
                        <a:pt x="1" y="16494"/>
                        <a:pt x="2017" y="18642"/>
                        <a:pt x="4562" y="18742"/>
                      </a:cubicBezTo>
                      <a:cubicBezTo>
                        <a:pt x="4624" y="18744"/>
                        <a:pt x="4686" y="18745"/>
                        <a:pt x="4747" y="18745"/>
                      </a:cubicBezTo>
                      <a:cubicBezTo>
                        <a:pt x="7242" y="18745"/>
                        <a:pt x="9293" y="16796"/>
                        <a:pt x="9454" y="14312"/>
                      </a:cubicBezTo>
                      <a:lnTo>
                        <a:pt x="9586" y="11371"/>
                      </a:lnTo>
                      <a:lnTo>
                        <a:pt x="10115" y="1091"/>
                      </a:lnTo>
                      <a:lnTo>
                        <a:pt x="397" y="0"/>
                      </a:lnTo>
                      <a:close/>
                    </a:path>
                  </a:pathLst>
                </a:custGeom>
                <a:solidFill>
                  <a:srgbClr val="FE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3"/>
                <p:cNvSpPr/>
                <p:nvPr/>
              </p:nvSpPr>
              <p:spPr>
                <a:xfrm flipH="1">
                  <a:off x="6474176" y="1852974"/>
                  <a:ext cx="202810" cy="294560"/>
                </a:xfrm>
                <a:custGeom>
                  <a:rect b="b" l="l" r="r" t="t"/>
                  <a:pathLst>
                    <a:path extrusionOk="0" h="14858" w="10230">
                      <a:moveTo>
                        <a:pt x="3977" y="0"/>
                      </a:moveTo>
                      <a:cubicBezTo>
                        <a:pt x="2959" y="0"/>
                        <a:pt x="1" y="387"/>
                        <a:pt x="412" y="4942"/>
                      </a:cubicBezTo>
                      <a:cubicBezTo>
                        <a:pt x="809" y="9172"/>
                        <a:pt x="6593" y="14858"/>
                        <a:pt x="6593" y="14858"/>
                      </a:cubicBezTo>
                      <a:cubicBezTo>
                        <a:pt x="6593" y="14858"/>
                        <a:pt x="10229" y="2066"/>
                        <a:pt x="4313" y="17"/>
                      </a:cubicBezTo>
                      <a:cubicBezTo>
                        <a:pt x="4313" y="17"/>
                        <a:pt x="4185" y="0"/>
                        <a:pt x="397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3"/>
                <p:cNvSpPr/>
                <p:nvPr/>
              </p:nvSpPr>
              <p:spPr>
                <a:xfrm flipH="1">
                  <a:off x="6225174" y="1836737"/>
                  <a:ext cx="102892" cy="173845"/>
                </a:xfrm>
                <a:custGeom>
                  <a:rect b="b" l="l" r="r" t="t"/>
                  <a:pathLst>
                    <a:path extrusionOk="0" h="8769" w="5190">
                      <a:moveTo>
                        <a:pt x="3175" y="1"/>
                      </a:moveTo>
                      <a:cubicBezTo>
                        <a:pt x="1999" y="1"/>
                        <a:pt x="573" y="1352"/>
                        <a:pt x="298" y="2290"/>
                      </a:cubicBezTo>
                      <a:cubicBezTo>
                        <a:pt x="0" y="3414"/>
                        <a:pt x="628" y="4604"/>
                        <a:pt x="1289" y="5595"/>
                      </a:cubicBezTo>
                      <a:cubicBezTo>
                        <a:pt x="1983" y="6587"/>
                        <a:pt x="2777" y="7579"/>
                        <a:pt x="2843" y="8768"/>
                      </a:cubicBezTo>
                      <a:cubicBezTo>
                        <a:pt x="2810" y="8041"/>
                        <a:pt x="3008" y="7281"/>
                        <a:pt x="3438" y="6686"/>
                      </a:cubicBezTo>
                      <a:cubicBezTo>
                        <a:pt x="3834" y="6058"/>
                        <a:pt x="4198" y="5430"/>
                        <a:pt x="4562" y="4769"/>
                      </a:cubicBezTo>
                      <a:cubicBezTo>
                        <a:pt x="5090" y="3579"/>
                        <a:pt x="5190" y="935"/>
                        <a:pt x="3834" y="175"/>
                      </a:cubicBezTo>
                      <a:cubicBezTo>
                        <a:pt x="3632" y="54"/>
                        <a:pt x="3408" y="1"/>
                        <a:pt x="3175" y="1"/>
                      </a:cubicBezTo>
                      <a:close/>
                    </a:path>
                  </a:pathLst>
                </a:custGeom>
                <a:solidFill>
                  <a:srgbClr val="0E12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3"/>
                <p:cNvSpPr/>
                <p:nvPr/>
              </p:nvSpPr>
              <p:spPr>
                <a:xfrm flipH="1">
                  <a:off x="6263178" y="1846749"/>
                  <a:ext cx="396738" cy="420964"/>
                </a:xfrm>
                <a:custGeom>
                  <a:rect b="b" l="l" r="r" t="t"/>
                  <a:pathLst>
                    <a:path extrusionOk="0" h="21234" w="20012">
                      <a:moveTo>
                        <a:pt x="12541" y="0"/>
                      </a:moveTo>
                      <a:cubicBezTo>
                        <a:pt x="4179" y="0"/>
                        <a:pt x="3253" y="9057"/>
                        <a:pt x="3253" y="9057"/>
                      </a:cubicBezTo>
                      <a:cubicBezTo>
                        <a:pt x="2985" y="8831"/>
                        <a:pt x="2538" y="8693"/>
                        <a:pt x="2067" y="8693"/>
                      </a:cubicBezTo>
                      <a:cubicBezTo>
                        <a:pt x="1087" y="8693"/>
                        <a:pt x="1" y="9290"/>
                        <a:pt x="179" y="10941"/>
                      </a:cubicBezTo>
                      <a:cubicBezTo>
                        <a:pt x="411" y="13354"/>
                        <a:pt x="4013" y="14015"/>
                        <a:pt x="4013" y="14015"/>
                      </a:cubicBezTo>
                      <a:cubicBezTo>
                        <a:pt x="4013" y="14015"/>
                        <a:pt x="6157" y="21233"/>
                        <a:pt x="12537" y="21233"/>
                      </a:cubicBezTo>
                      <a:cubicBezTo>
                        <a:pt x="12690" y="21233"/>
                        <a:pt x="12846" y="21229"/>
                        <a:pt x="13004" y="21221"/>
                      </a:cubicBezTo>
                      <a:cubicBezTo>
                        <a:pt x="19317" y="20890"/>
                        <a:pt x="19119" y="15833"/>
                        <a:pt x="19681" y="11569"/>
                      </a:cubicBezTo>
                      <a:cubicBezTo>
                        <a:pt x="19945" y="9222"/>
                        <a:pt x="20011" y="6842"/>
                        <a:pt x="19813" y="4495"/>
                      </a:cubicBezTo>
                      <a:cubicBezTo>
                        <a:pt x="19813" y="4495"/>
                        <a:pt x="19912" y="0"/>
                        <a:pt x="12541" y="0"/>
                      </a:cubicBezTo>
                      <a:close/>
                    </a:path>
                  </a:pathLst>
                </a:custGeom>
                <a:solidFill>
                  <a:srgbClr val="FF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13"/>
                <p:cNvSpPr/>
                <p:nvPr/>
              </p:nvSpPr>
              <p:spPr>
                <a:xfrm flipH="1">
                  <a:off x="6424375" y="1998113"/>
                  <a:ext cx="61616" cy="28191"/>
                </a:xfrm>
                <a:custGeom>
                  <a:rect b="b" l="l" r="r" t="t"/>
                  <a:pathLst>
                    <a:path extrusionOk="0" fill="none" h="1422" w="3108">
                      <a:moveTo>
                        <a:pt x="0" y="1422"/>
                      </a:moveTo>
                      <a:cubicBezTo>
                        <a:pt x="694" y="430"/>
                        <a:pt x="1950" y="0"/>
                        <a:pt x="3107" y="364"/>
                      </a:cubicBez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13"/>
                <p:cNvSpPr/>
                <p:nvPr/>
              </p:nvSpPr>
              <p:spPr>
                <a:xfrm flipH="1">
                  <a:off x="6292004" y="1977138"/>
                  <a:ext cx="60308" cy="30174"/>
                </a:xfrm>
                <a:custGeom>
                  <a:rect b="b" l="l" r="r" t="t"/>
                  <a:pathLst>
                    <a:path extrusionOk="0" fill="none" h="1522" w="3042">
                      <a:moveTo>
                        <a:pt x="0" y="1422"/>
                      </a:moveTo>
                      <a:cubicBezTo>
                        <a:pt x="0" y="1422"/>
                        <a:pt x="1521" y="1"/>
                        <a:pt x="3041" y="1521"/>
                      </a:cubicBez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3"/>
                <p:cNvSpPr/>
                <p:nvPr/>
              </p:nvSpPr>
              <p:spPr>
                <a:xfrm flipH="1">
                  <a:off x="6343148" y="2045941"/>
                  <a:ext cx="35390" cy="83912"/>
                </a:xfrm>
                <a:custGeom>
                  <a:rect b="b" l="l" r="r" t="t"/>
                  <a:pathLst>
                    <a:path extrusionOk="0" fill="none" h="4629" w="1952">
                      <a:moveTo>
                        <a:pt x="1" y="1"/>
                      </a:moveTo>
                      <a:cubicBezTo>
                        <a:pt x="1" y="1"/>
                        <a:pt x="695" y="1852"/>
                        <a:pt x="1323" y="2976"/>
                      </a:cubicBezTo>
                      <a:cubicBezTo>
                        <a:pt x="1951" y="4132"/>
                        <a:pt x="133" y="4628"/>
                        <a:pt x="133" y="4628"/>
                      </a:cubicBez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3"/>
                <p:cNvSpPr/>
                <p:nvPr/>
              </p:nvSpPr>
              <p:spPr>
                <a:xfrm flipH="1">
                  <a:off x="6359508" y="2171106"/>
                  <a:ext cx="67504" cy="20995"/>
                </a:xfrm>
                <a:custGeom>
                  <a:rect b="b" l="l" r="r" t="t"/>
                  <a:pathLst>
                    <a:path extrusionOk="0" fill="none" h="1059" w="3405">
                      <a:moveTo>
                        <a:pt x="0" y="1"/>
                      </a:moveTo>
                      <a:cubicBezTo>
                        <a:pt x="926" y="860"/>
                        <a:pt x="2281" y="1058"/>
                        <a:pt x="3405" y="563"/>
                      </a:cubicBez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3"/>
                <p:cNvSpPr/>
                <p:nvPr/>
              </p:nvSpPr>
              <p:spPr>
                <a:xfrm flipH="1">
                  <a:off x="6482046" y="1887370"/>
                  <a:ext cx="178266" cy="184809"/>
                </a:xfrm>
                <a:custGeom>
                  <a:rect b="b" l="l" r="r" t="t"/>
                  <a:pathLst>
                    <a:path extrusionOk="0" h="9322" w="8992">
                      <a:moveTo>
                        <a:pt x="5223" y="0"/>
                      </a:moveTo>
                      <a:cubicBezTo>
                        <a:pt x="1" y="166"/>
                        <a:pt x="2249" y="5520"/>
                        <a:pt x="3273" y="7008"/>
                      </a:cubicBezTo>
                      <a:cubicBezTo>
                        <a:pt x="4298" y="8495"/>
                        <a:pt x="4265" y="9322"/>
                        <a:pt x="4265" y="9322"/>
                      </a:cubicBezTo>
                      <a:cubicBezTo>
                        <a:pt x="4628" y="7702"/>
                        <a:pt x="5554" y="6281"/>
                        <a:pt x="6942" y="5355"/>
                      </a:cubicBezTo>
                      <a:cubicBezTo>
                        <a:pt x="8991" y="3868"/>
                        <a:pt x="5223" y="0"/>
                        <a:pt x="52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3"/>
                <p:cNvSpPr/>
                <p:nvPr/>
              </p:nvSpPr>
              <p:spPr>
                <a:xfrm flipH="1">
                  <a:off x="5417860" y="2637013"/>
                  <a:ext cx="654641" cy="507262"/>
                </a:xfrm>
                <a:custGeom>
                  <a:rect b="b" l="l" r="r" t="t"/>
                  <a:pathLst>
                    <a:path extrusionOk="0" h="25587" w="33021">
                      <a:moveTo>
                        <a:pt x="29286" y="1"/>
                      </a:moveTo>
                      <a:cubicBezTo>
                        <a:pt x="29286" y="1"/>
                        <a:pt x="13354" y="10016"/>
                        <a:pt x="11040" y="11437"/>
                      </a:cubicBezTo>
                      <a:cubicBezTo>
                        <a:pt x="7735" y="13520"/>
                        <a:pt x="0" y="19469"/>
                        <a:pt x="9288" y="25485"/>
                      </a:cubicBezTo>
                      <a:cubicBezTo>
                        <a:pt x="9393" y="25554"/>
                        <a:pt x="9526" y="25587"/>
                        <a:pt x="9682" y="25587"/>
                      </a:cubicBezTo>
                      <a:cubicBezTo>
                        <a:pt x="13611" y="25587"/>
                        <a:pt x="33021" y="4893"/>
                        <a:pt x="33021" y="4893"/>
                      </a:cubicBezTo>
                      <a:lnTo>
                        <a:pt x="292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3"/>
                <p:cNvSpPr/>
                <p:nvPr/>
              </p:nvSpPr>
              <p:spPr>
                <a:xfrm flipH="1">
                  <a:off x="6782831" y="5424467"/>
                  <a:ext cx="560294" cy="143255"/>
                </a:xfrm>
                <a:custGeom>
                  <a:rect b="b" l="l" r="r" t="t"/>
                  <a:pathLst>
                    <a:path extrusionOk="0" h="7226" w="28262">
                      <a:moveTo>
                        <a:pt x="16126" y="1"/>
                      </a:moveTo>
                      <a:cubicBezTo>
                        <a:pt x="15897" y="1"/>
                        <a:pt x="15658" y="33"/>
                        <a:pt x="15404" y="107"/>
                      </a:cubicBezTo>
                      <a:cubicBezTo>
                        <a:pt x="12561" y="967"/>
                        <a:pt x="1" y="6255"/>
                        <a:pt x="3868" y="6850"/>
                      </a:cubicBezTo>
                      <a:cubicBezTo>
                        <a:pt x="5478" y="7098"/>
                        <a:pt x="9143" y="7225"/>
                        <a:pt x="13045" y="7225"/>
                      </a:cubicBezTo>
                      <a:cubicBezTo>
                        <a:pt x="18519" y="7225"/>
                        <a:pt x="24460" y="6974"/>
                        <a:pt x="25849" y="6453"/>
                      </a:cubicBezTo>
                      <a:cubicBezTo>
                        <a:pt x="28262" y="5528"/>
                        <a:pt x="25056" y="405"/>
                        <a:pt x="25056" y="405"/>
                      </a:cubicBezTo>
                      <a:cubicBezTo>
                        <a:pt x="23419" y="1306"/>
                        <a:pt x="22166" y="1618"/>
                        <a:pt x="21149" y="1618"/>
                      </a:cubicBezTo>
                      <a:cubicBezTo>
                        <a:pt x="18836" y="1618"/>
                        <a:pt x="17741" y="1"/>
                        <a:pt x="1612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3"/>
                <p:cNvSpPr/>
                <p:nvPr/>
              </p:nvSpPr>
              <p:spPr>
                <a:xfrm flipH="1">
                  <a:off x="6716536" y="2403038"/>
                  <a:ext cx="492255" cy="741534"/>
                </a:xfrm>
                <a:custGeom>
                  <a:rect b="b" l="l" r="r" t="t"/>
                  <a:pathLst>
                    <a:path extrusionOk="0" h="37404" w="24830">
                      <a:moveTo>
                        <a:pt x="19732" y="0"/>
                      </a:moveTo>
                      <a:cubicBezTo>
                        <a:pt x="19700" y="0"/>
                        <a:pt x="19668" y="1"/>
                        <a:pt x="19635" y="3"/>
                      </a:cubicBezTo>
                      <a:cubicBezTo>
                        <a:pt x="19635" y="3"/>
                        <a:pt x="17916" y="201"/>
                        <a:pt x="14578" y="5423"/>
                      </a:cubicBezTo>
                      <a:cubicBezTo>
                        <a:pt x="12231" y="9059"/>
                        <a:pt x="9653" y="15373"/>
                        <a:pt x="4959" y="25619"/>
                      </a:cubicBezTo>
                      <a:cubicBezTo>
                        <a:pt x="2744" y="30478"/>
                        <a:pt x="1" y="37023"/>
                        <a:pt x="5124" y="37386"/>
                      </a:cubicBezTo>
                      <a:cubicBezTo>
                        <a:pt x="5284" y="37398"/>
                        <a:pt x="5445" y="37403"/>
                        <a:pt x="5606" y="37403"/>
                      </a:cubicBezTo>
                      <a:cubicBezTo>
                        <a:pt x="8232" y="37403"/>
                        <a:pt x="10909" y="35877"/>
                        <a:pt x="12528" y="32825"/>
                      </a:cubicBezTo>
                      <a:cubicBezTo>
                        <a:pt x="15701" y="27007"/>
                        <a:pt x="19998" y="20793"/>
                        <a:pt x="19998" y="20793"/>
                      </a:cubicBezTo>
                      <a:cubicBezTo>
                        <a:pt x="19998" y="20793"/>
                        <a:pt x="24829" y="0"/>
                        <a:pt x="197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3"/>
                <p:cNvSpPr/>
                <p:nvPr/>
              </p:nvSpPr>
              <p:spPr>
                <a:xfrm flipH="1">
                  <a:off x="6226482" y="2766768"/>
                  <a:ext cx="243134" cy="358456"/>
                </a:xfrm>
                <a:custGeom>
                  <a:rect b="b" l="l" r="r" t="t"/>
                  <a:pathLst>
                    <a:path extrusionOk="0" h="18081" w="12264">
                      <a:moveTo>
                        <a:pt x="4628" y="0"/>
                      </a:moveTo>
                      <a:cubicBezTo>
                        <a:pt x="3769" y="0"/>
                        <a:pt x="3008" y="628"/>
                        <a:pt x="2843" y="1488"/>
                      </a:cubicBezTo>
                      <a:lnTo>
                        <a:pt x="199" y="15899"/>
                      </a:lnTo>
                      <a:cubicBezTo>
                        <a:pt x="1" y="17023"/>
                        <a:pt x="860" y="18048"/>
                        <a:pt x="2017" y="18081"/>
                      </a:cubicBezTo>
                      <a:lnTo>
                        <a:pt x="7603" y="18081"/>
                      </a:lnTo>
                      <a:cubicBezTo>
                        <a:pt x="8495" y="18081"/>
                        <a:pt x="9256" y="17420"/>
                        <a:pt x="9421" y="16560"/>
                      </a:cubicBezTo>
                      <a:lnTo>
                        <a:pt x="12065" y="2149"/>
                      </a:lnTo>
                      <a:cubicBezTo>
                        <a:pt x="12263" y="1025"/>
                        <a:pt x="11404" y="0"/>
                        <a:pt x="102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3"/>
                <p:cNvSpPr/>
                <p:nvPr/>
              </p:nvSpPr>
              <p:spPr>
                <a:xfrm flipH="1">
                  <a:off x="6358199" y="2791668"/>
                  <a:ext cx="48512" cy="83899"/>
                </a:xfrm>
                <a:custGeom>
                  <a:rect b="b" l="l" r="r" t="t"/>
                  <a:pathLst>
                    <a:path extrusionOk="0" h="4232" w="2447">
                      <a:moveTo>
                        <a:pt x="1058" y="0"/>
                      </a:moveTo>
                      <a:cubicBezTo>
                        <a:pt x="860" y="0"/>
                        <a:pt x="728" y="133"/>
                        <a:pt x="695" y="298"/>
                      </a:cubicBezTo>
                      <a:lnTo>
                        <a:pt x="67" y="3802"/>
                      </a:lnTo>
                      <a:cubicBezTo>
                        <a:pt x="1" y="4033"/>
                        <a:pt x="166" y="4231"/>
                        <a:pt x="397" y="4231"/>
                      </a:cubicBezTo>
                      <a:lnTo>
                        <a:pt x="1422" y="4231"/>
                      </a:lnTo>
                      <a:cubicBezTo>
                        <a:pt x="1587" y="4231"/>
                        <a:pt x="1719" y="4099"/>
                        <a:pt x="1753" y="3934"/>
                      </a:cubicBezTo>
                      <a:lnTo>
                        <a:pt x="2381" y="397"/>
                      </a:lnTo>
                      <a:cubicBezTo>
                        <a:pt x="2447" y="199"/>
                        <a:pt x="2281" y="0"/>
                        <a:pt x="20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3"/>
                <p:cNvSpPr/>
                <p:nvPr/>
              </p:nvSpPr>
              <p:spPr>
                <a:xfrm flipH="1">
                  <a:off x="6285521" y="2871563"/>
                  <a:ext cx="345946" cy="219582"/>
                </a:xfrm>
                <a:custGeom>
                  <a:rect b="b" l="l" r="r" t="t"/>
                  <a:pathLst>
                    <a:path extrusionOk="0" h="11076" w="17450">
                      <a:moveTo>
                        <a:pt x="9287" y="1"/>
                      </a:moveTo>
                      <a:cubicBezTo>
                        <a:pt x="9276" y="1"/>
                        <a:pt x="9266" y="2"/>
                        <a:pt x="9255" y="3"/>
                      </a:cubicBezTo>
                      <a:cubicBezTo>
                        <a:pt x="8660" y="69"/>
                        <a:pt x="8693" y="1920"/>
                        <a:pt x="8098" y="2779"/>
                      </a:cubicBezTo>
                      <a:cubicBezTo>
                        <a:pt x="7536" y="3639"/>
                        <a:pt x="5719" y="3969"/>
                        <a:pt x="4826" y="4234"/>
                      </a:cubicBezTo>
                      <a:cubicBezTo>
                        <a:pt x="3240" y="4664"/>
                        <a:pt x="1620" y="4928"/>
                        <a:pt x="0" y="4994"/>
                      </a:cubicBezTo>
                      <a:lnTo>
                        <a:pt x="760" y="11076"/>
                      </a:lnTo>
                      <a:cubicBezTo>
                        <a:pt x="760" y="11076"/>
                        <a:pt x="5329" y="10275"/>
                        <a:pt x="6737" y="10275"/>
                      </a:cubicBezTo>
                      <a:cubicBezTo>
                        <a:pt x="6816" y="10275"/>
                        <a:pt x="6884" y="10277"/>
                        <a:pt x="6942" y="10283"/>
                      </a:cubicBezTo>
                      <a:cubicBezTo>
                        <a:pt x="7581" y="10349"/>
                        <a:pt x="8223" y="10382"/>
                        <a:pt x="8866" y="10382"/>
                      </a:cubicBezTo>
                      <a:cubicBezTo>
                        <a:pt x="10151" y="10382"/>
                        <a:pt x="11437" y="10250"/>
                        <a:pt x="12693" y="9985"/>
                      </a:cubicBezTo>
                      <a:cubicBezTo>
                        <a:pt x="13354" y="9853"/>
                        <a:pt x="13850" y="9390"/>
                        <a:pt x="14015" y="8762"/>
                      </a:cubicBezTo>
                      <a:cubicBezTo>
                        <a:pt x="15139" y="8696"/>
                        <a:pt x="15139" y="7341"/>
                        <a:pt x="15139" y="7341"/>
                      </a:cubicBezTo>
                      <a:cubicBezTo>
                        <a:pt x="15800" y="7242"/>
                        <a:pt x="16164" y="6581"/>
                        <a:pt x="15932" y="5986"/>
                      </a:cubicBezTo>
                      <a:cubicBezTo>
                        <a:pt x="16946" y="5508"/>
                        <a:pt x="17449" y="4116"/>
                        <a:pt x="16323" y="4116"/>
                      </a:cubicBezTo>
                      <a:cubicBezTo>
                        <a:pt x="16201" y="4116"/>
                        <a:pt x="16060" y="4132"/>
                        <a:pt x="15899" y="4168"/>
                      </a:cubicBezTo>
                      <a:cubicBezTo>
                        <a:pt x="14776" y="4407"/>
                        <a:pt x="13374" y="4484"/>
                        <a:pt x="12187" y="4484"/>
                      </a:cubicBezTo>
                      <a:cubicBezTo>
                        <a:pt x="10753" y="4484"/>
                        <a:pt x="9631" y="4372"/>
                        <a:pt x="9685" y="4300"/>
                      </a:cubicBezTo>
                      <a:cubicBezTo>
                        <a:pt x="10049" y="3870"/>
                        <a:pt x="10148" y="3341"/>
                        <a:pt x="10379" y="2350"/>
                      </a:cubicBezTo>
                      <a:cubicBezTo>
                        <a:pt x="10605" y="1412"/>
                        <a:pt x="9757" y="1"/>
                        <a:pt x="9287" y="1"/>
                      </a:cubicBezTo>
                      <a:close/>
                    </a:path>
                  </a:pathLst>
                </a:custGeom>
                <a:solidFill>
                  <a:srgbClr val="FF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3"/>
                <p:cNvSpPr/>
                <p:nvPr/>
              </p:nvSpPr>
              <p:spPr>
                <a:xfrm flipH="1">
                  <a:off x="6571160" y="2945668"/>
                  <a:ext cx="632041" cy="202195"/>
                </a:xfrm>
                <a:custGeom>
                  <a:rect b="b" l="l" r="r" t="t"/>
                  <a:pathLst>
                    <a:path extrusionOk="0" h="10199" w="31881">
                      <a:moveTo>
                        <a:pt x="31285" y="0"/>
                      </a:moveTo>
                      <a:cubicBezTo>
                        <a:pt x="31285" y="0"/>
                        <a:pt x="16417" y="699"/>
                        <a:pt x="11262" y="699"/>
                      </a:cubicBezTo>
                      <a:cubicBezTo>
                        <a:pt x="10594" y="699"/>
                        <a:pt x="10089" y="688"/>
                        <a:pt x="9800" y="661"/>
                      </a:cubicBezTo>
                      <a:cubicBezTo>
                        <a:pt x="9487" y="634"/>
                        <a:pt x="9183" y="621"/>
                        <a:pt x="8888" y="621"/>
                      </a:cubicBezTo>
                      <a:cubicBezTo>
                        <a:pt x="1325" y="621"/>
                        <a:pt x="0" y="9286"/>
                        <a:pt x="4677" y="10081"/>
                      </a:cubicBezTo>
                      <a:cubicBezTo>
                        <a:pt x="5134" y="10163"/>
                        <a:pt x="5859" y="10199"/>
                        <a:pt x="6782" y="10199"/>
                      </a:cubicBezTo>
                      <a:cubicBezTo>
                        <a:pt x="13724" y="10199"/>
                        <a:pt x="31880" y="8164"/>
                        <a:pt x="31880" y="8164"/>
                      </a:cubicBezTo>
                      <a:lnTo>
                        <a:pt x="312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3"/>
                <p:cNvSpPr/>
                <p:nvPr/>
              </p:nvSpPr>
              <p:spPr>
                <a:xfrm flipH="1">
                  <a:off x="6197657" y="1729920"/>
                  <a:ext cx="456094" cy="278046"/>
                </a:xfrm>
                <a:custGeom>
                  <a:rect b="b" l="l" r="r" t="t"/>
                  <a:pathLst>
                    <a:path extrusionOk="0" h="14025" w="23006">
                      <a:moveTo>
                        <a:pt x="14879" y="0"/>
                      </a:moveTo>
                      <a:cubicBezTo>
                        <a:pt x="14641" y="0"/>
                        <a:pt x="14404" y="34"/>
                        <a:pt x="14180" y="109"/>
                      </a:cubicBezTo>
                      <a:cubicBezTo>
                        <a:pt x="12131" y="505"/>
                        <a:pt x="10148" y="1100"/>
                        <a:pt x="8231" y="1927"/>
                      </a:cubicBezTo>
                      <a:cubicBezTo>
                        <a:pt x="8418" y="1428"/>
                        <a:pt x="7841" y="929"/>
                        <a:pt x="7303" y="929"/>
                      </a:cubicBezTo>
                      <a:cubicBezTo>
                        <a:pt x="7271" y="929"/>
                        <a:pt x="7238" y="931"/>
                        <a:pt x="7206" y="935"/>
                      </a:cubicBezTo>
                      <a:cubicBezTo>
                        <a:pt x="6644" y="1067"/>
                        <a:pt x="6148" y="1398"/>
                        <a:pt x="5785" y="1827"/>
                      </a:cubicBezTo>
                      <a:cubicBezTo>
                        <a:pt x="4595" y="3017"/>
                        <a:pt x="0" y="7645"/>
                        <a:pt x="3107" y="9066"/>
                      </a:cubicBezTo>
                      <a:cubicBezTo>
                        <a:pt x="3433" y="9210"/>
                        <a:pt x="3789" y="9267"/>
                        <a:pt x="4161" y="9267"/>
                      </a:cubicBezTo>
                      <a:cubicBezTo>
                        <a:pt x="5418" y="9267"/>
                        <a:pt x="6863" y="8617"/>
                        <a:pt x="7933" y="8438"/>
                      </a:cubicBezTo>
                      <a:cubicBezTo>
                        <a:pt x="9033" y="8265"/>
                        <a:pt x="10133" y="8181"/>
                        <a:pt x="11233" y="8181"/>
                      </a:cubicBezTo>
                      <a:cubicBezTo>
                        <a:pt x="12017" y="8181"/>
                        <a:pt x="12801" y="8223"/>
                        <a:pt x="13586" y="8306"/>
                      </a:cubicBezTo>
                      <a:cubicBezTo>
                        <a:pt x="15172" y="8504"/>
                        <a:pt x="16759" y="8868"/>
                        <a:pt x="18015" y="9860"/>
                      </a:cubicBezTo>
                      <a:cubicBezTo>
                        <a:pt x="19238" y="10818"/>
                        <a:pt x="20031" y="12504"/>
                        <a:pt x="19601" y="14024"/>
                      </a:cubicBezTo>
                      <a:cubicBezTo>
                        <a:pt x="21089" y="12669"/>
                        <a:pt x="22113" y="10884"/>
                        <a:pt x="22576" y="8934"/>
                      </a:cubicBezTo>
                      <a:cubicBezTo>
                        <a:pt x="22841" y="7612"/>
                        <a:pt x="22973" y="6257"/>
                        <a:pt x="22973" y="4935"/>
                      </a:cubicBezTo>
                      <a:cubicBezTo>
                        <a:pt x="22973" y="3943"/>
                        <a:pt x="23006" y="2918"/>
                        <a:pt x="22279" y="2158"/>
                      </a:cubicBezTo>
                      <a:cubicBezTo>
                        <a:pt x="21733" y="1563"/>
                        <a:pt x="20928" y="1377"/>
                        <a:pt x="20113" y="1377"/>
                      </a:cubicBezTo>
                      <a:cubicBezTo>
                        <a:pt x="19841" y="1377"/>
                        <a:pt x="19568" y="1398"/>
                        <a:pt x="19304" y="1431"/>
                      </a:cubicBezTo>
                      <a:cubicBezTo>
                        <a:pt x="18667" y="1510"/>
                        <a:pt x="18018" y="1626"/>
                        <a:pt x="17386" y="1626"/>
                      </a:cubicBezTo>
                      <a:cubicBezTo>
                        <a:pt x="16969" y="1626"/>
                        <a:pt x="16558" y="1576"/>
                        <a:pt x="16164" y="1431"/>
                      </a:cubicBezTo>
                      <a:cubicBezTo>
                        <a:pt x="16494" y="1034"/>
                        <a:pt x="16197" y="373"/>
                        <a:pt x="15734" y="142"/>
                      </a:cubicBezTo>
                      <a:cubicBezTo>
                        <a:pt x="15462" y="51"/>
                        <a:pt x="15169" y="0"/>
                        <a:pt x="148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0" name="Google Shape;3150;p13"/>
              <p:cNvGrpSpPr/>
              <p:nvPr/>
            </p:nvGrpSpPr>
            <p:grpSpPr>
              <a:xfrm rot="300415">
                <a:off x="6564998" y="1843645"/>
                <a:ext cx="307218" cy="151352"/>
                <a:chOff x="5507795" y="1630633"/>
                <a:chExt cx="365296" cy="179965"/>
              </a:xfrm>
            </p:grpSpPr>
            <p:grpSp>
              <p:nvGrpSpPr>
                <p:cNvPr id="3151" name="Google Shape;3151;p13"/>
                <p:cNvGrpSpPr/>
                <p:nvPr/>
              </p:nvGrpSpPr>
              <p:grpSpPr>
                <a:xfrm rot="1319691">
                  <a:off x="5523921" y="1672651"/>
                  <a:ext cx="144538" cy="114207"/>
                  <a:chOff x="2649785" y="2869936"/>
                  <a:chExt cx="218985" cy="162119"/>
                </a:xfrm>
              </p:grpSpPr>
              <p:sp>
                <p:nvSpPr>
                  <p:cNvPr id="3152" name="Google Shape;3152;p13"/>
                  <p:cNvSpPr/>
                  <p:nvPr/>
                </p:nvSpPr>
                <p:spPr>
                  <a:xfrm rot="722064">
                    <a:off x="2660010" y="2892830"/>
                    <a:ext cx="198536" cy="119006"/>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3"/>
                  <p:cNvSpPr/>
                  <p:nvPr/>
                </p:nvSpPr>
                <p:spPr>
                  <a:xfrm rot="722064">
                    <a:off x="2686820" y="2882543"/>
                    <a:ext cx="135364" cy="136905"/>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4" name="Google Shape;3154;p13"/>
                <p:cNvGrpSpPr/>
                <p:nvPr/>
              </p:nvGrpSpPr>
              <p:grpSpPr>
                <a:xfrm rot="1319691">
                  <a:off x="5702779" y="1654039"/>
                  <a:ext cx="150867" cy="133153"/>
                  <a:chOff x="2645225" y="2857706"/>
                  <a:chExt cx="228573" cy="189015"/>
                </a:xfrm>
              </p:grpSpPr>
              <p:sp>
                <p:nvSpPr>
                  <p:cNvPr id="3155" name="Google Shape;3155;p13"/>
                  <p:cNvSpPr/>
                  <p:nvPr/>
                </p:nvSpPr>
                <p:spPr>
                  <a:xfrm rot="-1419670">
                    <a:off x="2661041" y="2892178"/>
                    <a:ext cx="196941" cy="120071"/>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13"/>
                  <p:cNvSpPr/>
                  <p:nvPr/>
                </p:nvSpPr>
                <p:spPr>
                  <a:xfrm rot="-1419670">
                    <a:off x="2687729" y="2884841"/>
                    <a:ext cx="134277" cy="138129"/>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3157" name="Google Shape;3157;p13"/>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13"/>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3"/>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3"/>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3"/>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3162" name="Google Shape;3162;p13"/>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3163" name="Google Shape;3163;p13"/>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4A853"/>
                </a:solidFill>
                <a:latin typeface="Ubuntu"/>
                <a:ea typeface="Ubuntu"/>
                <a:cs typeface="Ubuntu"/>
                <a:sym typeface="Ubuntu"/>
              </a:rPr>
              <a:t>3</a:t>
            </a:r>
            <a:endParaRPr b="1" i="0" sz="1400" u="none" cap="none" strike="noStrike">
              <a:solidFill>
                <a:srgbClr val="34A853"/>
              </a:solidFill>
              <a:latin typeface="Ubuntu"/>
              <a:ea typeface="Ubuntu"/>
              <a:cs typeface="Ubuntu"/>
              <a:sym typeface="Ubuntu"/>
            </a:endParaRPr>
          </a:p>
        </p:txBody>
      </p:sp>
      <p:sp>
        <p:nvSpPr>
          <p:cNvPr id="3164" name="Google Shape;3164;p13"/>
          <p:cNvSpPr txBox="1"/>
          <p:nvPr/>
        </p:nvSpPr>
        <p:spPr>
          <a:xfrm>
            <a:off x="8143533" y="398316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4D8CF5"/>
                </a:solidFill>
                <a:latin typeface="Ubuntu"/>
                <a:ea typeface="Ubuntu"/>
                <a:cs typeface="Ubuntu"/>
                <a:sym typeface="Ubuntu"/>
              </a:rPr>
              <a:t>4</a:t>
            </a:r>
            <a:endParaRPr b="1" i="0" sz="4000" u="none" cap="none" strike="noStrike">
              <a:solidFill>
                <a:srgbClr val="4D8CF5"/>
              </a:solidFill>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g53f57c3a3368c0bc_0"/>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Documentation Pitching </a:t>
            </a:r>
            <a:endParaRPr/>
          </a:p>
        </p:txBody>
      </p:sp>
      <p:pic>
        <p:nvPicPr>
          <p:cNvPr id="3170" name="Google Shape;3170;g53f57c3a3368c0bc_0"/>
          <p:cNvPicPr preferRelativeResize="0"/>
          <p:nvPr/>
        </p:nvPicPr>
        <p:blipFill>
          <a:blip r:embed="rId3">
            <a:alphaModFix/>
          </a:blip>
          <a:stretch>
            <a:fillRect/>
          </a:stretch>
        </p:blipFill>
        <p:spPr>
          <a:xfrm>
            <a:off x="1743713" y="1537877"/>
            <a:ext cx="5656575" cy="3018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4" name="Shape 3174"/>
        <p:cNvGrpSpPr/>
        <p:nvPr/>
      </p:nvGrpSpPr>
      <p:grpSpPr>
        <a:xfrm>
          <a:off x="0" y="0"/>
          <a:ext cx="0" cy="0"/>
          <a:chOff x="0" y="0"/>
          <a:chExt cx="0" cy="0"/>
        </a:xfrm>
      </p:grpSpPr>
      <p:sp>
        <p:nvSpPr>
          <p:cNvPr id="3175" name="Google Shape;3175;g53f57c3a3368c0bc_6"/>
          <p:cNvSpPr txBox="1"/>
          <p:nvPr>
            <p:ph type="title"/>
          </p:nvPr>
        </p:nvSpPr>
        <p:spPr>
          <a:xfrm>
            <a:off x="1486648" y="641625"/>
            <a:ext cx="61707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Documentation </a:t>
            </a:r>
            <a:r>
              <a:rPr lang="en"/>
              <a:t>Offboarding</a:t>
            </a:r>
            <a:endParaRPr/>
          </a:p>
        </p:txBody>
      </p:sp>
      <p:pic>
        <p:nvPicPr>
          <p:cNvPr id="3176" name="Google Shape;3176;g53f57c3a3368c0bc_6"/>
          <p:cNvPicPr preferRelativeResize="0"/>
          <p:nvPr/>
        </p:nvPicPr>
        <p:blipFill>
          <a:blip r:embed="rId3">
            <a:alphaModFix/>
          </a:blip>
          <a:stretch>
            <a:fillRect/>
          </a:stretch>
        </p:blipFill>
        <p:spPr>
          <a:xfrm>
            <a:off x="1915850" y="1337800"/>
            <a:ext cx="5312299" cy="298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180" name="Shape 3180"/>
        <p:cNvGrpSpPr/>
        <p:nvPr/>
      </p:nvGrpSpPr>
      <p:grpSpPr>
        <a:xfrm>
          <a:off x="0" y="0"/>
          <a:ext cx="0" cy="0"/>
          <a:chOff x="0" y="0"/>
          <a:chExt cx="0" cy="0"/>
        </a:xfrm>
      </p:grpSpPr>
      <p:grpSp>
        <p:nvGrpSpPr>
          <p:cNvPr id="3181" name="Google Shape;3181;p14"/>
          <p:cNvGrpSpPr/>
          <p:nvPr/>
        </p:nvGrpSpPr>
        <p:grpSpPr>
          <a:xfrm>
            <a:off x="326011" y="326378"/>
            <a:ext cx="2449272" cy="4547268"/>
            <a:chOff x="326011" y="326378"/>
            <a:chExt cx="2449272" cy="4547268"/>
          </a:xfrm>
        </p:grpSpPr>
        <p:sp>
          <p:nvSpPr>
            <p:cNvPr id="3182" name="Google Shape;3182;p14"/>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4"/>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4"/>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4"/>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4"/>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14"/>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14"/>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4"/>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9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4"/>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9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3" name="Google Shape;3193;p14"/>
          <p:cNvSpPr/>
          <p:nvPr/>
        </p:nvSpPr>
        <p:spPr>
          <a:xfrm>
            <a:off x="1112444" y="881950"/>
            <a:ext cx="6879600" cy="3726600"/>
          </a:xfrm>
          <a:prstGeom prst="roundRect">
            <a:avLst>
              <a:gd fmla="val 5212" name="adj"/>
            </a:avLst>
          </a:prstGeom>
          <a:solidFill>
            <a:schemeClr val="accent4"/>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4"/>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4"/>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accent4"/>
                </a:solidFill>
              </a:rPr>
              <a:t>ML Team Engineer Group 5</a:t>
            </a:r>
            <a:endParaRPr b="1">
              <a:solidFill>
                <a:schemeClr val="accent4"/>
              </a:solidFill>
            </a:endParaRPr>
          </a:p>
        </p:txBody>
      </p:sp>
      <p:sp>
        <p:nvSpPr>
          <p:cNvPr id="3197" name="Google Shape;3197;p14"/>
          <p:cNvSpPr/>
          <p:nvPr/>
        </p:nvSpPr>
        <p:spPr>
          <a:xfrm>
            <a:off x="3952800" y="1599050"/>
            <a:ext cx="1238400" cy="1238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8" name="Google Shape;3198;p14"/>
          <p:cNvGrpSpPr/>
          <p:nvPr/>
        </p:nvGrpSpPr>
        <p:grpSpPr>
          <a:xfrm>
            <a:off x="4298956" y="1873028"/>
            <a:ext cx="481038" cy="632151"/>
            <a:chOff x="5414474" y="1544040"/>
            <a:chExt cx="270733" cy="355761"/>
          </a:xfrm>
        </p:grpSpPr>
        <p:sp>
          <p:nvSpPr>
            <p:cNvPr id="3199" name="Google Shape;3199;p14"/>
            <p:cNvSpPr/>
            <p:nvPr/>
          </p:nvSpPr>
          <p:spPr>
            <a:xfrm>
              <a:off x="5579112" y="1703033"/>
              <a:ext cx="32430" cy="32445"/>
            </a:xfrm>
            <a:custGeom>
              <a:rect b="b" l="l" r="r" t="t"/>
              <a:pathLst>
                <a:path extrusionOk="0" h="2167" w="2166">
                  <a:moveTo>
                    <a:pt x="0" y="1"/>
                  </a:moveTo>
                  <a:lnTo>
                    <a:pt x="0" y="2166"/>
                  </a:lnTo>
                  <a:lnTo>
                    <a:pt x="2166" y="2166"/>
                  </a:lnTo>
                  <a:lnTo>
                    <a:pt x="13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4"/>
            <p:cNvSpPr/>
            <p:nvPr/>
          </p:nvSpPr>
          <p:spPr>
            <a:xfrm>
              <a:off x="5599250" y="1703033"/>
              <a:ext cx="20168" cy="55114"/>
            </a:xfrm>
            <a:custGeom>
              <a:rect b="b" l="l" r="r" t="t"/>
              <a:pathLst>
                <a:path extrusionOk="0" h="3681" w="1347">
                  <a:moveTo>
                    <a:pt x="1" y="1"/>
                  </a:moveTo>
                  <a:lnTo>
                    <a:pt x="1" y="3680"/>
                  </a:lnTo>
                  <a:lnTo>
                    <a:pt x="1347" y="3680"/>
                  </a:lnTo>
                  <a:lnTo>
                    <a:pt x="13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4"/>
            <p:cNvSpPr/>
            <p:nvPr/>
          </p:nvSpPr>
          <p:spPr>
            <a:xfrm>
              <a:off x="5599250" y="1703033"/>
              <a:ext cx="20168" cy="17338"/>
            </a:xfrm>
            <a:custGeom>
              <a:rect b="b" l="l" r="r" t="t"/>
              <a:pathLst>
                <a:path extrusionOk="0" h="1158" w="1347">
                  <a:moveTo>
                    <a:pt x="1" y="1"/>
                  </a:moveTo>
                  <a:lnTo>
                    <a:pt x="1" y="1157"/>
                  </a:lnTo>
                  <a:lnTo>
                    <a:pt x="1347" y="1157"/>
                  </a:lnTo>
                  <a:lnTo>
                    <a:pt x="1347" y="1"/>
                  </a:lnTo>
                  <a:close/>
                </a:path>
              </a:pathLst>
            </a:custGeom>
            <a:solidFill>
              <a:srgbClr val="9BA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4"/>
            <p:cNvSpPr/>
            <p:nvPr/>
          </p:nvSpPr>
          <p:spPr>
            <a:xfrm>
              <a:off x="5599250" y="1703033"/>
              <a:ext cx="7576" cy="55114"/>
            </a:xfrm>
            <a:custGeom>
              <a:rect b="b" l="l" r="r" t="t"/>
              <a:pathLst>
                <a:path extrusionOk="0" h="3681" w="506">
                  <a:moveTo>
                    <a:pt x="1" y="1"/>
                  </a:moveTo>
                  <a:lnTo>
                    <a:pt x="1" y="3680"/>
                  </a:lnTo>
                  <a:lnTo>
                    <a:pt x="506" y="3680"/>
                  </a:lnTo>
                  <a:lnTo>
                    <a:pt x="506" y="1"/>
                  </a:lnTo>
                  <a:close/>
                </a:path>
              </a:pathLst>
            </a:custGeom>
            <a:solidFill>
              <a:srgbClr val="9BA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4"/>
            <p:cNvSpPr/>
            <p:nvPr/>
          </p:nvSpPr>
          <p:spPr>
            <a:xfrm>
              <a:off x="5579112" y="1708079"/>
              <a:ext cx="20153" cy="8819"/>
            </a:xfrm>
            <a:custGeom>
              <a:rect b="b" l="l" r="r" t="t"/>
              <a:pathLst>
                <a:path extrusionOk="0" h="589" w="1346">
                  <a:moveTo>
                    <a:pt x="0" y="0"/>
                  </a:moveTo>
                  <a:lnTo>
                    <a:pt x="0" y="589"/>
                  </a:lnTo>
                  <a:lnTo>
                    <a:pt x="1346" y="589"/>
                  </a:lnTo>
                  <a:lnTo>
                    <a:pt x="1346" y="0"/>
                  </a:lnTo>
                  <a:close/>
                </a:path>
              </a:pathLst>
            </a:custGeom>
            <a:solidFill>
              <a:srgbClr val="9BA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4"/>
            <p:cNvSpPr/>
            <p:nvPr/>
          </p:nvSpPr>
          <p:spPr>
            <a:xfrm>
              <a:off x="5579112" y="1708079"/>
              <a:ext cx="7576" cy="27400"/>
            </a:xfrm>
            <a:custGeom>
              <a:rect b="b" l="l" r="r" t="t"/>
              <a:pathLst>
                <a:path extrusionOk="0" h="1830" w="506">
                  <a:moveTo>
                    <a:pt x="0" y="0"/>
                  </a:moveTo>
                  <a:lnTo>
                    <a:pt x="0" y="1829"/>
                  </a:lnTo>
                  <a:lnTo>
                    <a:pt x="505" y="1829"/>
                  </a:lnTo>
                  <a:lnTo>
                    <a:pt x="505" y="0"/>
                  </a:lnTo>
                  <a:close/>
                </a:path>
              </a:pathLst>
            </a:custGeom>
            <a:solidFill>
              <a:srgbClr val="9BA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4"/>
            <p:cNvSpPr/>
            <p:nvPr/>
          </p:nvSpPr>
          <p:spPr>
            <a:xfrm>
              <a:off x="5581313" y="1545957"/>
              <a:ext cx="35904" cy="33389"/>
            </a:xfrm>
            <a:custGeom>
              <a:rect b="b" l="l" r="r" t="t"/>
              <a:pathLst>
                <a:path extrusionOk="0" h="2230" w="2398">
                  <a:moveTo>
                    <a:pt x="1" y="1"/>
                  </a:moveTo>
                  <a:lnTo>
                    <a:pt x="1" y="2229"/>
                  </a:lnTo>
                  <a:lnTo>
                    <a:pt x="2397" y="2229"/>
                  </a:lnTo>
                  <a:lnTo>
                    <a:pt x="239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4"/>
            <p:cNvSpPr/>
            <p:nvPr/>
          </p:nvSpPr>
          <p:spPr>
            <a:xfrm>
              <a:off x="5581313" y="1545957"/>
              <a:ext cx="13550" cy="33389"/>
            </a:xfrm>
            <a:custGeom>
              <a:rect b="b" l="l" r="r" t="t"/>
              <a:pathLst>
                <a:path extrusionOk="0" h="2230" w="905">
                  <a:moveTo>
                    <a:pt x="1" y="1"/>
                  </a:moveTo>
                  <a:lnTo>
                    <a:pt x="1" y="2229"/>
                  </a:lnTo>
                  <a:lnTo>
                    <a:pt x="905" y="2229"/>
                  </a:lnTo>
                  <a:lnTo>
                    <a:pt x="9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4"/>
            <p:cNvSpPr/>
            <p:nvPr/>
          </p:nvSpPr>
          <p:spPr>
            <a:xfrm>
              <a:off x="5414474" y="1588748"/>
              <a:ext cx="180074" cy="268577"/>
            </a:xfrm>
            <a:custGeom>
              <a:rect b="b" l="l" r="r" t="t"/>
              <a:pathLst>
                <a:path extrusionOk="0" h="17938" w="12027">
                  <a:moveTo>
                    <a:pt x="8951" y="1"/>
                  </a:moveTo>
                  <a:cubicBezTo>
                    <a:pt x="4017" y="1"/>
                    <a:pt x="1" y="4006"/>
                    <a:pt x="1" y="8958"/>
                  </a:cubicBezTo>
                  <a:cubicBezTo>
                    <a:pt x="1" y="13932"/>
                    <a:pt x="4017" y="17937"/>
                    <a:pt x="8951" y="17937"/>
                  </a:cubicBezTo>
                  <a:cubicBezTo>
                    <a:pt x="9002" y="17937"/>
                    <a:pt x="9053" y="17937"/>
                    <a:pt x="9104" y="17936"/>
                  </a:cubicBezTo>
                  <a:lnTo>
                    <a:pt x="10597" y="16023"/>
                  </a:lnTo>
                  <a:lnTo>
                    <a:pt x="9104" y="13584"/>
                  </a:lnTo>
                  <a:cubicBezTo>
                    <a:pt x="6560" y="13584"/>
                    <a:pt x="4479" y="11523"/>
                    <a:pt x="4479" y="8958"/>
                  </a:cubicBezTo>
                  <a:cubicBezTo>
                    <a:pt x="4479" y="6414"/>
                    <a:pt x="6560" y="4333"/>
                    <a:pt x="9104" y="4333"/>
                  </a:cubicBezTo>
                  <a:lnTo>
                    <a:pt x="10366" y="4333"/>
                  </a:lnTo>
                  <a:lnTo>
                    <a:pt x="12027" y="2273"/>
                  </a:lnTo>
                  <a:lnTo>
                    <a:pt x="10366" y="2"/>
                  </a:lnTo>
                  <a:lnTo>
                    <a:pt x="9104" y="2"/>
                  </a:lnTo>
                  <a:cubicBezTo>
                    <a:pt x="9053" y="1"/>
                    <a:pt x="9002" y="1"/>
                    <a:pt x="89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4"/>
            <p:cNvSpPr/>
            <p:nvPr/>
          </p:nvSpPr>
          <p:spPr>
            <a:xfrm>
              <a:off x="5550784" y="1845946"/>
              <a:ext cx="52269" cy="42207"/>
            </a:xfrm>
            <a:custGeom>
              <a:rect b="b" l="l" r="r" t="t"/>
              <a:pathLst>
                <a:path extrusionOk="0" h="2819" w="3491">
                  <a:moveTo>
                    <a:pt x="0" y="1"/>
                  </a:moveTo>
                  <a:lnTo>
                    <a:pt x="0" y="2818"/>
                  </a:lnTo>
                  <a:lnTo>
                    <a:pt x="3490" y="2818"/>
                  </a:lnTo>
                  <a:lnTo>
                    <a:pt x="349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4"/>
            <p:cNvSpPr/>
            <p:nvPr/>
          </p:nvSpPr>
          <p:spPr>
            <a:xfrm>
              <a:off x="5569664" y="1568625"/>
              <a:ext cx="59201" cy="141355"/>
            </a:xfrm>
            <a:custGeom>
              <a:rect b="b" l="l" r="r" t="t"/>
              <a:pathLst>
                <a:path extrusionOk="0" h="9441" w="3954">
                  <a:moveTo>
                    <a:pt x="1" y="0"/>
                  </a:moveTo>
                  <a:lnTo>
                    <a:pt x="1" y="9440"/>
                  </a:lnTo>
                  <a:lnTo>
                    <a:pt x="3953" y="9440"/>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4"/>
            <p:cNvSpPr/>
            <p:nvPr/>
          </p:nvSpPr>
          <p:spPr>
            <a:xfrm>
              <a:off x="5569664" y="1568625"/>
              <a:ext cx="21111" cy="141355"/>
            </a:xfrm>
            <a:custGeom>
              <a:rect b="b" l="l" r="r" t="t"/>
              <a:pathLst>
                <a:path extrusionOk="0" h="9441" w="1410">
                  <a:moveTo>
                    <a:pt x="1" y="0"/>
                  </a:moveTo>
                  <a:lnTo>
                    <a:pt x="1" y="9440"/>
                  </a:lnTo>
                  <a:lnTo>
                    <a:pt x="1409" y="9440"/>
                  </a:lnTo>
                  <a:lnTo>
                    <a:pt x="14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4"/>
            <p:cNvSpPr/>
            <p:nvPr/>
          </p:nvSpPr>
          <p:spPr>
            <a:xfrm>
              <a:off x="5550792" y="1792125"/>
              <a:ext cx="105573" cy="41248"/>
            </a:xfrm>
            <a:custGeom>
              <a:rect b="b" l="l" r="r" t="t"/>
              <a:pathLst>
                <a:path extrusionOk="0" h="2440" w="6644">
                  <a:moveTo>
                    <a:pt x="0" y="1"/>
                  </a:moveTo>
                  <a:lnTo>
                    <a:pt x="0" y="2440"/>
                  </a:lnTo>
                  <a:lnTo>
                    <a:pt x="5425" y="2440"/>
                  </a:lnTo>
                  <a:cubicBezTo>
                    <a:pt x="6097" y="2440"/>
                    <a:pt x="6644" y="1893"/>
                    <a:pt x="6644" y="1220"/>
                  </a:cubicBezTo>
                  <a:lnTo>
                    <a:pt x="6623" y="1220"/>
                  </a:lnTo>
                  <a:cubicBezTo>
                    <a:pt x="6623" y="547"/>
                    <a:pt x="6076" y="1"/>
                    <a:pt x="54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4"/>
            <p:cNvSpPr/>
            <p:nvPr/>
          </p:nvSpPr>
          <p:spPr>
            <a:xfrm>
              <a:off x="5550784" y="1828638"/>
              <a:ext cx="73979" cy="28657"/>
            </a:xfrm>
            <a:custGeom>
              <a:rect b="b" l="l" r="r" t="t"/>
              <a:pathLst>
                <a:path extrusionOk="0" h="1914" w="4941">
                  <a:moveTo>
                    <a:pt x="0" y="1"/>
                  </a:moveTo>
                  <a:lnTo>
                    <a:pt x="0" y="1914"/>
                  </a:lnTo>
                  <a:lnTo>
                    <a:pt x="3343" y="1914"/>
                  </a:lnTo>
                  <a:cubicBezTo>
                    <a:pt x="4226" y="1914"/>
                    <a:pt x="4941" y="1178"/>
                    <a:pt x="4941" y="295"/>
                  </a:cubicBezTo>
                  <a:lnTo>
                    <a:pt x="49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4"/>
            <p:cNvSpPr/>
            <p:nvPr/>
          </p:nvSpPr>
          <p:spPr>
            <a:xfrm>
              <a:off x="5563061" y="1544070"/>
              <a:ext cx="71149" cy="11035"/>
            </a:xfrm>
            <a:custGeom>
              <a:rect b="b" l="l" r="r" t="t"/>
              <a:pathLst>
                <a:path extrusionOk="0" h="737" w="4752">
                  <a:moveTo>
                    <a:pt x="442" y="1"/>
                  </a:moveTo>
                  <a:cubicBezTo>
                    <a:pt x="0" y="43"/>
                    <a:pt x="0" y="694"/>
                    <a:pt x="442" y="736"/>
                  </a:cubicBezTo>
                  <a:lnTo>
                    <a:pt x="4394" y="736"/>
                  </a:lnTo>
                  <a:cubicBezTo>
                    <a:pt x="4605" y="736"/>
                    <a:pt x="4752" y="568"/>
                    <a:pt x="4752" y="358"/>
                  </a:cubicBezTo>
                  <a:cubicBezTo>
                    <a:pt x="4752" y="169"/>
                    <a:pt x="4605" y="1"/>
                    <a:pt x="4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4"/>
            <p:cNvSpPr/>
            <p:nvPr/>
          </p:nvSpPr>
          <p:spPr>
            <a:xfrm>
              <a:off x="5578992" y="1544040"/>
              <a:ext cx="55219" cy="11080"/>
            </a:xfrm>
            <a:custGeom>
              <a:rect b="b" l="l" r="r" t="t"/>
              <a:pathLst>
                <a:path extrusionOk="0" h="740" w="3688">
                  <a:moveTo>
                    <a:pt x="475" y="1"/>
                  </a:moveTo>
                  <a:cubicBezTo>
                    <a:pt x="0" y="1"/>
                    <a:pt x="0" y="740"/>
                    <a:pt x="475" y="740"/>
                  </a:cubicBezTo>
                  <a:cubicBezTo>
                    <a:pt x="487" y="740"/>
                    <a:pt x="500" y="739"/>
                    <a:pt x="513" y="738"/>
                  </a:cubicBezTo>
                  <a:lnTo>
                    <a:pt x="3330" y="738"/>
                  </a:lnTo>
                  <a:cubicBezTo>
                    <a:pt x="3541" y="738"/>
                    <a:pt x="3688" y="570"/>
                    <a:pt x="3688" y="360"/>
                  </a:cubicBezTo>
                  <a:cubicBezTo>
                    <a:pt x="3688" y="171"/>
                    <a:pt x="3541" y="3"/>
                    <a:pt x="3330" y="3"/>
                  </a:cubicBezTo>
                  <a:lnTo>
                    <a:pt x="513" y="3"/>
                  </a:lnTo>
                  <a:cubicBezTo>
                    <a:pt x="500" y="2"/>
                    <a:pt x="487" y="1"/>
                    <a:pt x="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4"/>
            <p:cNvSpPr/>
            <p:nvPr/>
          </p:nvSpPr>
          <p:spPr>
            <a:xfrm>
              <a:off x="5461069" y="1877118"/>
              <a:ext cx="224138" cy="22683"/>
            </a:xfrm>
            <a:custGeom>
              <a:rect b="b" l="l" r="r" t="t"/>
              <a:pathLst>
                <a:path extrusionOk="0" h="1515" w="14970">
                  <a:moveTo>
                    <a:pt x="1009" y="0"/>
                  </a:moveTo>
                  <a:cubicBezTo>
                    <a:pt x="0" y="0"/>
                    <a:pt x="0" y="1514"/>
                    <a:pt x="1009" y="1514"/>
                  </a:cubicBezTo>
                  <a:lnTo>
                    <a:pt x="14213" y="1514"/>
                  </a:lnTo>
                  <a:cubicBezTo>
                    <a:pt x="14633" y="1514"/>
                    <a:pt x="14970" y="1178"/>
                    <a:pt x="14970" y="757"/>
                  </a:cubicBezTo>
                  <a:cubicBezTo>
                    <a:pt x="14970" y="337"/>
                    <a:pt x="14633" y="0"/>
                    <a:pt x="142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4"/>
            <p:cNvSpPr/>
            <p:nvPr/>
          </p:nvSpPr>
          <p:spPr>
            <a:xfrm>
              <a:off x="5501360" y="1877118"/>
              <a:ext cx="183847" cy="22683"/>
            </a:xfrm>
            <a:custGeom>
              <a:rect b="b" l="l" r="r" t="t"/>
              <a:pathLst>
                <a:path extrusionOk="0" h="1515" w="12279">
                  <a:moveTo>
                    <a:pt x="1031" y="0"/>
                  </a:moveTo>
                  <a:cubicBezTo>
                    <a:pt x="0" y="0"/>
                    <a:pt x="0" y="1514"/>
                    <a:pt x="1031" y="1514"/>
                  </a:cubicBezTo>
                  <a:lnTo>
                    <a:pt x="11522" y="1514"/>
                  </a:lnTo>
                  <a:cubicBezTo>
                    <a:pt x="11942" y="1514"/>
                    <a:pt x="12279" y="1178"/>
                    <a:pt x="12279" y="757"/>
                  </a:cubicBezTo>
                  <a:cubicBezTo>
                    <a:pt x="12279" y="337"/>
                    <a:pt x="11942" y="0"/>
                    <a:pt x="115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4"/>
            <p:cNvSpPr/>
            <p:nvPr/>
          </p:nvSpPr>
          <p:spPr>
            <a:xfrm>
              <a:off x="5522456" y="1610803"/>
              <a:ext cx="30544" cy="25917"/>
            </a:xfrm>
            <a:custGeom>
              <a:rect b="b" l="l" r="r" t="t"/>
              <a:pathLst>
                <a:path extrusionOk="0" h="1731" w="2040">
                  <a:moveTo>
                    <a:pt x="1177" y="1"/>
                  </a:moveTo>
                  <a:cubicBezTo>
                    <a:pt x="400" y="1"/>
                    <a:pt x="0" y="926"/>
                    <a:pt x="547" y="1472"/>
                  </a:cubicBezTo>
                  <a:cubicBezTo>
                    <a:pt x="732" y="1650"/>
                    <a:pt x="954" y="1730"/>
                    <a:pt x="1171" y="1730"/>
                  </a:cubicBezTo>
                  <a:cubicBezTo>
                    <a:pt x="1619" y="1730"/>
                    <a:pt x="2039" y="1387"/>
                    <a:pt x="2039" y="863"/>
                  </a:cubicBezTo>
                  <a:cubicBezTo>
                    <a:pt x="2039" y="379"/>
                    <a:pt x="1661" y="1"/>
                    <a:pt x="1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4"/>
            <p:cNvSpPr/>
            <p:nvPr/>
          </p:nvSpPr>
          <p:spPr>
            <a:xfrm>
              <a:off x="5504504" y="1807541"/>
              <a:ext cx="30559" cy="25917"/>
            </a:xfrm>
            <a:custGeom>
              <a:rect b="b" l="l" r="r" t="t"/>
              <a:pathLst>
                <a:path extrusionOk="0" h="1731" w="2041">
                  <a:moveTo>
                    <a:pt x="1178" y="1"/>
                  </a:moveTo>
                  <a:cubicBezTo>
                    <a:pt x="400" y="1"/>
                    <a:pt x="1" y="926"/>
                    <a:pt x="547" y="1473"/>
                  </a:cubicBezTo>
                  <a:cubicBezTo>
                    <a:pt x="732" y="1651"/>
                    <a:pt x="955" y="1731"/>
                    <a:pt x="1171" y="1731"/>
                  </a:cubicBezTo>
                  <a:cubicBezTo>
                    <a:pt x="1619" y="1731"/>
                    <a:pt x="2040" y="1388"/>
                    <a:pt x="2040" y="863"/>
                  </a:cubicBezTo>
                  <a:cubicBezTo>
                    <a:pt x="2040" y="379"/>
                    <a:pt x="1662" y="1"/>
                    <a:pt x="1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9" name="Google Shape;3219;p14"/>
          <p:cNvSpPr txBox="1"/>
          <p:nvPr>
            <p:ph idx="1" type="subTitle"/>
          </p:nvPr>
        </p:nvSpPr>
        <p:spPr>
          <a:xfrm>
            <a:off x="1619921" y="2864785"/>
            <a:ext cx="5904300" cy="14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Thank You</a:t>
            </a:r>
            <a:endParaRPr/>
          </a:p>
        </p:txBody>
      </p:sp>
      <p:grpSp>
        <p:nvGrpSpPr>
          <p:cNvPr id="3220" name="Google Shape;3220;p14"/>
          <p:cNvGrpSpPr/>
          <p:nvPr/>
        </p:nvGrpSpPr>
        <p:grpSpPr>
          <a:xfrm>
            <a:off x="6935171" y="696541"/>
            <a:ext cx="195284" cy="195284"/>
            <a:chOff x="5660400" y="238125"/>
            <a:chExt cx="481825" cy="481825"/>
          </a:xfrm>
        </p:grpSpPr>
        <p:sp>
          <p:nvSpPr>
            <p:cNvPr id="3221" name="Google Shape;3221;p1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22" name="Google Shape;3222;p1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223" name="Google Shape;3223;p14"/>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4"/>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14">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14">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2"/>
          <p:cNvSpPr txBox="1"/>
          <p:nvPr>
            <p:ph type="title"/>
          </p:nvPr>
        </p:nvSpPr>
        <p:spPr>
          <a:xfrm>
            <a:off x="2018875" y="833375"/>
            <a:ext cx="27696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2000"/>
              <a:t>Group 5 Role’s…</a:t>
            </a:r>
            <a:endParaRPr sz="2000"/>
          </a:p>
        </p:txBody>
      </p:sp>
      <p:sp>
        <p:nvSpPr>
          <p:cNvPr id="2638" name="Google Shape;2638;p2"/>
          <p:cNvSpPr txBox="1"/>
          <p:nvPr>
            <p:ph type="title"/>
          </p:nvPr>
        </p:nvSpPr>
        <p:spPr>
          <a:xfrm>
            <a:off x="3083403" y="4284575"/>
            <a:ext cx="2977200" cy="507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2100">
                <a:solidFill>
                  <a:schemeClr val="accent3"/>
                </a:solidFill>
                <a:latin typeface="Arial"/>
                <a:ea typeface="Arial"/>
                <a:cs typeface="Arial"/>
                <a:sym typeface="Arial"/>
              </a:rPr>
              <a:t>A</a:t>
            </a:r>
            <a:r>
              <a:rPr lang="en" sz="2100">
                <a:solidFill>
                  <a:schemeClr val="accent1"/>
                </a:solidFill>
                <a:latin typeface="Arial"/>
                <a:ea typeface="Arial"/>
                <a:cs typeface="Arial"/>
                <a:sym typeface="Arial"/>
              </a:rPr>
              <a:t>I</a:t>
            </a:r>
            <a:r>
              <a:rPr lang="en" sz="2100">
                <a:solidFill>
                  <a:schemeClr val="accent2"/>
                </a:solidFill>
                <a:latin typeface="Arial"/>
                <a:ea typeface="Arial"/>
                <a:cs typeface="Arial"/>
                <a:sym typeface="Arial"/>
              </a:rPr>
              <a:t>-M</a:t>
            </a:r>
            <a:r>
              <a:rPr lang="en" sz="2100">
                <a:solidFill>
                  <a:schemeClr val="accent4"/>
                </a:solidFill>
                <a:latin typeface="Arial"/>
                <a:ea typeface="Arial"/>
                <a:cs typeface="Arial"/>
                <a:sym typeface="Arial"/>
              </a:rPr>
              <a:t>L</a:t>
            </a:r>
            <a:r>
              <a:rPr lang="en" sz="2100">
                <a:latin typeface="Arial"/>
                <a:ea typeface="Arial"/>
                <a:cs typeface="Arial"/>
                <a:sym typeface="Arial"/>
              </a:rPr>
              <a:t> </a:t>
            </a:r>
            <a:r>
              <a:rPr lang="en" sz="2100"/>
              <a:t>Weekly Class</a:t>
            </a:r>
            <a:endParaRPr sz="2100"/>
          </a:p>
        </p:txBody>
      </p:sp>
      <p:grpSp>
        <p:nvGrpSpPr>
          <p:cNvPr id="2639" name="Google Shape;2639;p2"/>
          <p:cNvGrpSpPr/>
          <p:nvPr/>
        </p:nvGrpSpPr>
        <p:grpSpPr>
          <a:xfrm>
            <a:off x="1864050" y="2230680"/>
            <a:ext cx="1347000" cy="388203"/>
            <a:chOff x="1878150" y="2261723"/>
            <a:chExt cx="1347000" cy="388203"/>
          </a:xfrm>
        </p:grpSpPr>
        <p:sp>
          <p:nvSpPr>
            <p:cNvPr id="2640" name="Google Shape;2640;p2"/>
            <p:cNvSpPr txBox="1"/>
            <p:nvPr/>
          </p:nvSpPr>
          <p:spPr>
            <a:xfrm>
              <a:off x="1878150"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Ahmad Fauzan</a:t>
              </a:r>
              <a:endParaRPr b="1" i="0" sz="1200" u="none" cap="none" strike="noStrike">
                <a:solidFill>
                  <a:srgbClr val="1A73E8"/>
                </a:solidFill>
                <a:latin typeface="Arial"/>
                <a:ea typeface="Arial"/>
                <a:cs typeface="Arial"/>
                <a:sym typeface="Arial"/>
              </a:endParaRPr>
            </a:p>
          </p:txBody>
        </p:sp>
        <p:sp>
          <p:nvSpPr>
            <p:cNvPr id="2641" name="Google Shape;2641;p2"/>
            <p:cNvSpPr txBox="1"/>
            <p:nvPr/>
          </p:nvSpPr>
          <p:spPr>
            <a:xfrm>
              <a:off x="2120500"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Data Analyst</a:t>
              </a:r>
              <a:endParaRPr b="0" i="0" sz="800" u="none" cap="none" strike="noStrike">
                <a:solidFill>
                  <a:srgbClr val="7C7C7C"/>
                </a:solidFill>
                <a:latin typeface="Arial"/>
                <a:ea typeface="Arial"/>
                <a:cs typeface="Arial"/>
                <a:sym typeface="Arial"/>
              </a:endParaRPr>
            </a:p>
          </p:txBody>
        </p:sp>
      </p:grpSp>
      <p:pic>
        <p:nvPicPr>
          <p:cNvPr id="2642" name="Google Shape;2642;p2"/>
          <p:cNvPicPr preferRelativeResize="0"/>
          <p:nvPr/>
        </p:nvPicPr>
        <p:blipFill rotWithShape="1">
          <a:blip r:embed="rId3">
            <a:alphaModFix/>
          </a:blip>
          <a:srcRect b="4503" l="0" r="0" t="4495"/>
          <a:stretch/>
        </p:blipFill>
        <p:spPr>
          <a:xfrm>
            <a:off x="2159734" y="1380943"/>
            <a:ext cx="811800" cy="823500"/>
          </a:xfrm>
          <a:prstGeom prst="ellipse">
            <a:avLst/>
          </a:prstGeom>
          <a:noFill/>
          <a:ln>
            <a:noFill/>
          </a:ln>
        </p:spPr>
      </p:pic>
      <p:pic>
        <p:nvPicPr>
          <p:cNvPr id="2643" name="Google Shape;2643;p2"/>
          <p:cNvPicPr preferRelativeResize="0"/>
          <p:nvPr/>
        </p:nvPicPr>
        <p:blipFill rotWithShape="1">
          <a:blip r:embed="rId4">
            <a:alphaModFix/>
          </a:blip>
          <a:srcRect b="8712" l="0" r="0" t="8704"/>
          <a:stretch/>
        </p:blipFill>
        <p:spPr>
          <a:xfrm>
            <a:off x="3506678" y="1380943"/>
            <a:ext cx="811800" cy="823500"/>
          </a:xfrm>
          <a:prstGeom prst="ellipse">
            <a:avLst/>
          </a:prstGeom>
          <a:noFill/>
          <a:ln>
            <a:noFill/>
          </a:ln>
        </p:spPr>
      </p:pic>
      <p:pic>
        <p:nvPicPr>
          <p:cNvPr id="2644" name="Google Shape;2644;p2"/>
          <p:cNvPicPr preferRelativeResize="0"/>
          <p:nvPr/>
        </p:nvPicPr>
        <p:blipFill rotWithShape="1">
          <a:blip r:embed="rId5">
            <a:alphaModFix/>
          </a:blip>
          <a:srcRect b="11861" l="0" r="0" t="11861"/>
          <a:stretch/>
        </p:blipFill>
        <p:spPr>
          <a:xfrm>
            <a:off x="2159734" y="2806888"/>
            <a:ext cx="811800" cy="823500"/>
          </a:xfrm>
          <a:prstGeom prst="ellipse">
            <a:avLst/>
          </a:prstGeom>
          <a:noFill/>
          <a:ln>
            <a:noFill/>
          </a:ln>
        </p:spPr>
      </p:pic>
      <p:pic>
        <p:nvPicPr>
          <p:cNvPr id="2645" name="Google Shape;2645;p2"/>
          <p:cNvPicPr preferRelativeResize="0"/>
          <p:nvPr/>
        </p:nvPicPr>
        <p:blipFill rotWithShape="1">
          <a:blip r:embed="rId6">
            <a:alphaModFix/>
          </a:blip>
          <a:srcRect b="11958" l="0" r="0" t="11959"/>
          <a:stretch/>
        </p:blipFill>
        <p:spPr>
          <a:xfrm>
            <a:off x="3506678" y="2832759"/>
            <a:ext cx="811800" cy="823500"/>
          </a:xfrm>
          <a:prstGeom prst="ellipse">
            <a:avLst/>
          </a:prstGeom>
          <a:noFill/>
          <a:ln>
            <a:noFill/>
          </a:ln>
        </p:spPr>
      </p:pic>
      <p:pic>
        <p:nvPicPr>
          <p:cNvPr id="2646" name="Google Shape;2646;p2"/>
          <p:cNvPicPr preferRelativeResize="0"/>
          <p:nvPr/>
        </p:nvPicPr>
        <p:blipFill rotWithShape="1">
          <a:blip r:embed="rId7">
            <a:alphaModFix/>
          </a:blip>
          <a:srcRect b="0" l="708" r="708" t="0"/>
          <a:stretch/>
        </p:blipFill>
        <p:spPr>
          <a:xfrm>
            <a:off x="4853621" y="2806888"/>
            <a:ext cx="811800" cy="823500"/>
          </a:xfrm>
          <a:prstGeom prst="ellipse">
            <a:avLst/>
          </a:prstGeom>
          <a:noFill/>
          <a:ln>
            <a:noFill/>
          </a:ln>
        </p:spPr>
      </p:pic>
      <p:pic>
        <p:nvPicPr>
          <p:cNvPr id="2647" name="Google Shape;2647;p2"/>
          <p:cNvPicPr preferRelativeResize="0"/>
          <p:nvPr/>
        </p:nvPicPr>
        <p:blipFill rotWithShape="1">
          <a:blip r:embed="rId8">
            <a:alphaModFix/>
          </a:blip>
          <a:srcRect b="39064" l="13846" r="29075" t="31606"/>
          <a:stretch/>
        </p:blipFill>
        <p:spPr>
          <a:xfrm>
            <a:off x="6200724" y="1360100"/>
            <a:ext cx="811800" cy="823500"/>
          </a:xfrm>
          <a:prstGeom prst="ellipse">
            <a:avLst/>
          </a:prstGeom>
          <a:noFill/>
          <a:ln>
            <a:noFill/>
          </a:ln>
        </p:spPr>
      </p:pic>
      <p:pic>
        <p:nvPicPr>
          <p:cNvPr id="2648" name="Google Shape;2648;p2"/>
          <p:cNvPicPr preferRelativeResize="0"/>
          <p:nvPr/>
        </p:nvPicPr>
        <p:blipFill rotWithShape="1">
          <a:blip r:embed="rId9">
            <a:alphaModFix/>
          </a:blip>
          <a:srcRect b="0" l="18304" r="18311" t="14273"/>
          <a:stretch/>
        </p:blipFill>
        <p:spPr>
          <a:xfrm>
            <a:off x="6200565" y="2806888"/>
            <a:ext cx="811800" cy="823500"/>
          </a:xfrm>
          <a:prstGeom prst="ellipse">
            <a:avLst/>
          </a:prstGeom>
          <a:noFill/>
          <a:ln>
            <a:noFill/>
          </a:ln>
        </p:spPr>
      </p:pic>
      <p:grpSp>
        <p:nvGrpSpPr>
          <p:cNvPr id="2649" name="Google Shape;2649;p2"/>
          <p:cNvGrpSpPr/>
          <p:nvPr/>
        </p:nvGrpSpPr>
        <p:grpSpPr>
          <a:xfrm>
            <a:off x="3239088" y="2230680"/>
            <a:ext cx="1347000" cy="388203"/>
            <a:chOff x="3253125" y="2261723"/>
            <a:chExt cx="1347000" cy="388203"/>
          </a:xfrm>
        </p:grpSpPr>
        <p:sp>
          <p:nvSpPr>
            <p:cNvPr id="2650" name="Google Shape;2650;p2"/>
            <p:cNvSpPr txBox="1"/>
            <p:nvPr/>
          </p:nvSpPr>
          <p:spPr>
            <a:xfrm>
              <a:off x="3253125"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Alif Alamsyah</a:t>
              </a:r>
              <a:endParaRPr b="1" i="0" sz="1200" u="none" cap="none" strike="noStrike">
                <a:solidFill>
                  <a:srgbClr val="1A73E8"/>
                </a:solidFill>
                <a:latin typeface="Arial"/>
                <a:ea typeface="Arial"/>
                <a:cs typeface="Arial"/>
                <a:sym typeface="Arial"/>
              </a:endParaRPr>
            </a:p>
          </p:txBody>
        </p:sp>
        <p:sp>
          <p:nvSpPr>
            <p:cNvPr id="2651" name="Google Shape;2651;p2"/>
            <p:cNvSpPr txBox="1"/>
            <p:nvPr/>
          </p:nvSpPr>
          <p:spPr>
            <a:xfrm>
              <a:off x="3495475"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Data Analyst</a:t>
              </a:r>
              <a:endParaRPr b="0" i="0" sz="800" u="none" cap="none" strike="noStrike">
                <a:solidFill>
                  <a:srgbClr val="7C7C7C"/>
                </a:solidFill>
                <a:latin typeface="Arial"/>
                <a:ea typeface="Arial"/>
                <a:cs typeface="Arial"/>
                <a:sym typeface="Arial"/>
              </a:endParaRPr>
            </a:p>
          </p:txBody>
        </p:sp>
      </p:grpSp>
      <p:grpSp>
        <p:nvGrpSpPr>
          <p:cNvPr id="2652" name="Google Shape;2652;p2"/>
          <p:cNvGrpSpPr/>
          <p:nvPr/>
        </p:nvGrpSpPr>
        <p:grpSpPr>
          <a:xfrm>
            <a:off x="4586000" y="2230676"/>
            <a:ext cx="1347000" cy="388206"/>
            <a:chOff x="4628163" y="2261720"/>
            <a:chExt cx="1347000" cy="388206"/>
          </a:xfrm>
        </p:grpSpPr>
        <p:sp>
          <p:nvSpPr>
            <p:cNvPr id="2653" name="Google Shape;2653;p2"/>
            <p:cNvSpPr txBox="1"/>
            <p:nvPr/>
          </p:nvSpPr>
          <p:spPr>
            <a:xfrm>
              <a:off x="4628163" y="2261720"/>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Fakhri Alfarisi</a:t>
              </a:r>
              <a:endParaRPr b="1" i="0" sz="1200" u="none" cap="none" strike="noStrike">
                <a:solidFill>
                  <a:srgbClr val="1A73E8"/>
                </a:solidFill>
                <a:latin typeface="Arial"/>
                <a:ea typeface="Arial"/>
                <a:cs typeface="Arial"/>
                <a:sym typeface="Arial"/>
              </a:endParaRPr>
            </a:p>
          </p:txBody>
        </p:sp>
        <p:sp>
          <p:nvSpPr>
            <p:cNvPr id="2654" name="Google Shape;2654;p2"/>
            <p:cNvSpPr txBox="1"/>
            <p:nvPr/>
          </p:nvSpPr>
          <p:spPr>
            <a:xfrm>
              <a:off x="4870500"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ML Engineer</a:t>
              </a:r>
              <a:endParaRPr b="0" i="0" sz="800" u="none" cap="none" strike="noStrike">
                <a:solidFill>
                  <a:srgbClr val="7C7C7C"/>
                </a:solidFill>
                <a:latin typeface="Arial"/>
                <a:ea typeface="Arial"/>
                <a:cs typeface="Arial"/>
                <a:sym typeface="Arial"/>
              </a:endParaRPr>
            </a:p>
          </p:txBody>
        </p:sp>
      </p:grpSp>
      <p:grpSp>
        <p:nvGrpSpPr>
          <p:cNvPr id="2655" name="Google Shape;2655;p2"/>
          <p:cNvGrpSpPr/>
          <p:nvPr/>
        </p:nvGrpSpPr>
        <p:grpSpPr>
          <a:xfrm>
            <a:off x="5932938" y="2230680"/>
            <a:ext cx="1347000" cy="388203"/>
            <a:chOff x="5946975" y="2261723"/>
            <a:chExt cx="1347000" cy="388203"/>
          </a:xfrm>
        </p:grpSpPr>
        <p:sp>
          <p:nvSpPr>
            <p:cNvPr id="2656" name="Google Shape;2656;p2"/>
            <p:cNvSpPr txBox="1"/>
            <p:nvPr/>
          </p:nvSpPr>
          <p:spPr>
            <a:xfrm>
              <a:off x="5946975"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Zaki Fauzaan</a:t>
              </a:r>
              <a:endParaRPr b="1" i="0" sz="1200" u="none" cap="none" strike="noStrike">
                <a:solidFill>
                  <a:srgbClr val="1A73E8"/>
                </a:solidFill>
                <a:latin typeface="Arial"/>
                <a:ea typeface="Arial"/>
                <a:cs typeface="Arial"/>
                <a:sym typeface="Arial"/>
              </a:endParaRPr>
            </a:p>
          </p:txBody>
        </p:sp>
        <p:sp>
          <p:nvSpPr>
            <p:cNvPr id="2657" name="Google Shape;2657;p2"/>
            <p:cNvSpPr txBox="1"/>
            <p:nvPr/>
          </p:nvSpPr>
          <p:spPr>
            <a:xfrm>
              <a:off x="6189325"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ML Engineer</a:t>
              </a:r>
              <a:endParaRPr b="0" i="0" sz="800" u="none" cap="none" strike="noStrike">
                <a:solidFill>
                  <a:srgbClr val="7C7C7C"/>
                </a:solidFill>
                <a:latin typeface="Arial"/>
                <a:ea typeface="Arial"/>
                <a:cs typeface="Arial"/>
                <a:sym typeface="Arial"/>
              </a:endParaRPr>
            </a:p>
          </p:txBody>
        </p:sp>
      </p:grpSp>
      <p:grpSp>
        <p:nvGrpSpPr>
          <p:cNvPr id="2658" name="Google Shape;2658;p2"/>
          <p:cNvGrpSpPr/>
          <p:nvPr/>
        </p:nvGrpSpPr>
        <p:grpSpPr>
          <a:xfrm>
            <a:off x="1864050" y="3652626"/>
            <a:ext cx="1347000" cy="388203"/>
            <a:chOff x="1878150" y="2261723"/>
            <a:chExt cx="1347000" cy="388203"/>
          </a:xfrm>
        </p:grpSpPr>
        <p:sp>
          <p:nvSpPr>
            <p:cNvPr id="2659" name="Google Shape;2659;p2"/>
            <p:cNvSpPr txBox="1"/>
            <p:nvPr/>
          </p:nvSpPr>
          <p:spPr>
            <a:xfrm>
              <a:off x="1878150"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Syifa Azzahra</a:t>
              </a:r>
              <a:endParaRPr b="1" i="0" sz="1200" u="none" cap="none" strike="noStrike">
                <a:solidFill>
                  <a:srgbClr val="1A73E8"/>
                </a:solidFill>
                <a:latin typeface="Arial"/>
                <a:ea typeface="Arial"/>
                <a:cs typeface="Arial"/>
                <a:sym typeface="Arial"/>
              </a:endParaRPr>
            </a:p>
          </p:txBody>
        </p:sp>
        <p:sp>
          <p:nvSpPr>
            <p:cNvPr id="2660" name="Google Shape;2660;p2"/>
            <p:cNvSpPr txBox="1"/>
            <p:nvPr/>
          </p:nvSpPr>
          <p:spPr>
            <a:xfrm>
              <a:off x="2120500"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Data Analyst</a:t>
              </a:r>
              <a:endParaRPr b="0" i="0" sz="800" u="none" cap="none" strike="noStrike">
                <a:solidFill>
                  <a:srgbClr val="7C7C7C"/>
                </a:solidFill>
                <a:latin typeface="Arial"/>
                <a:ea typeface="Arial"/>
                <a:cs typeface="Arial"/>
                <a:sym typeface="Arial"/>
              </a:endParaRPr>
            </a:p>
          </p:txBody>
        </p:sp>
      </p:grpSp>
      <p:grpSp>
        <p:nvGrpSpPr>
          <p:cNvPr id="2661" name="Google Shape;2661;p2"/>
          <p:cNvGrpSpPr/>
          <p:nvPr/>
        </p:nvGrpSpPr>
        <p:grpSpPr>
          <a:xfrm>
            <a:off x="3239088" y="3652626"/>
            <a:ext cx="1347000" cy="388203"/>
            <a:chOff x="3253125" y="2261723"/>
            <a:chExt cx="1347000" cy="388203"/>
          </a:xfrm>
        </p:grpSpPr>
        <p:sp>
          <p:nvSpPr>
            <p:cNvPr id="2662" name="Google Shape;2662;p2"/>
            <p:cNvSpPr txBox="1"/>
            <p:nvPr/>
          </p:nvSpPr>
          <p:spPr>
            <a:xfrm>
              <a:off x="3253125"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Rajwaa Warda</a:t>
              </a:r>
              <a:endParaRPr b="1" i="0" sz="1200" u="none" cap="none" strike="noStrike">
                <a:solidFill>
                  <a:srgbClr val="1A73E8"/>
                </a:solidFill>
                <a:latin typeface="Arial"/>
                <a:ea typeface="Arial"/>
                <a:cs typeface="Arial"/>
                <a:sym typeface="Arial"/>
              </a:endParaRPr>
            </a:p>
          </p:txBody>
        </p:sp>
        <p:sp>
          <p:nvSpPr>
            <p:cNvPr id="2663" name="Google Shape;2663;p2"/>
            <p:cNvSpPr txBox="1"/>
            <p:nvPr/>
          </p:nvSpPr>
          <p:spPr>
            <a:xfrm>
              <a:off x="3495475"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ML Engineer</a:t>
              </a:r>
              <a:endParaRPr b="0" i="0" sz="800" u="none" cap="none" strike="noStrike">
                <a:solidFill>
                  <a:srgbClr val="7C7C7C"/>
                </a:solidFill>
                <a:latin typeface="Arial"/>
                <a:ea typeface="Arial"/>
                <a:cs typeface="Arial"/>
                <a:sym typeface="Arial"/>
              </a:endParaRPr>
            </a:p>
          </p:txBody>
        </p:sp>
      </p:grpSp>
      <p:grpSp>
        <p:nvGrpSpPr>
          <p:cNvPr id="2664" name="Google Shape;2664;p2"/>
          <p:cNvGrpSpPr/>
          <p:nvPr/>
        </p:nvGrpSpPr>
        <p:grpSpPr>
          <a:xfrm>
            <a:off x="4585988" y="3652626"/>
            <a:ext cx="1347000" cy="388203"/>
            <a:chOff x="4628150" y="2261723"/>
            <a:chExt cx="1347000" cy="388203"/>
          </a:xfrm>
        </p:grpSpPr>
        <p:sp>
          <p:nvSpPr>
            <p:cNvPr id="2665" name="Google Shape;2665;p2"/>
            <p:cNvSpPr txBox="1"/>
            <p:nvPr/>
          </p:nvSpPr>
          <p:spPr>
            <a:xfrm>
              <a:off x="4628150"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Halimah</a:t>
              </a:r>
              <a:endParaRPr b="1" i="0" sz="1200" u="none" cap="none" strike="noStrike">
                <a:solidFill>
                  <a:srgbClr val="1A73E8"/>
                </a:solidFill>
                <a:latin typeface="Arial"/>
                <a:ea typeface="Arial"/>
                <a:cs typeface="Arial"/>
                <a:sym typeface="Arial"/>
              </a:endParaRPr>
            </a:p>
          </p:txBody>
        </p:sp>
        <p:sp>
          <p:nvSpPr>
            <p:cNvPr id="2666" name="Google Shape;2666;p2"/>
            <p:cNvSpPr txBox="1"/>
            <p:nvPr/>
          </p:nvSpPr>
          <p:spPr>
            <a:xfrm>
              <a:off x="4870500"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Data Analyst</a:t>
              </a:r>
              <a:endParaRPr b="0" i="0" sz="800" u="none" cap="none" strike="noStrike">
                <a:solidFill>
                  <a:srgbClr val="7C7C7C"/>
                </a:solidFill>
                <a:latin typeface="Arial"/>
                <a:ea typeface="Arial"/>
                <a:cs typeface="Arial"/>
                <a:sym typeface="Arial"/>
              </a:endParaRPr>
            </a:p>
          </p:txBody>
        </p:sp>
      </p:grpSp>
      <p:grpSp>
        <p:nvGrpSpPr>
          <p:cNvPr id="2667" name="Google Shape;2667;p2"/>
          <p:cNvGrpSpPr/>
          <p:nvPr/>
        </p:nvGrpSpPr>
        <p:grpSpPr>
          <a:xfrm>
            <a:off x="5932938" y="3652626"/>
            <a:ext cx="1347000" cy="388203"/>
            <a:chOff x="5946975" y="2261723"/>
            <a:chExt cx="1347000" cy="388203"/>
          </a:xfrm>
        </p:grpSpPr>
        <p:sp>
          <p:nvSpPr>
            <p:cNvPr id="2668" name="Google Shape;2668;p2"/>
            <p:cNvSpPr txBox="1"/>
            <p:nvPr/>
          </p:nvSpPr>
          <p:spPr>
            <a:xfrm>
              <a:off x="5946975" y="2261723"/>
              <a:ext cx="1347000" cy="17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1A73E8"/>
                  </a:solidFill>
                  <a:latin typeface="Arial"/>
                  <a:ea typeface="Arial"/>
                  <a:cs typeface="Arial"/>
                  <a:sym typeface="Arial"/>
                </a:rPr>
                <a:t>Balqies Hawa</a:t>
              </a:r>
              <a:endParaRPr b="1" i="0" sz="1200" u="none" cap="none" strike="noStrike">
                <a:solidFill>
                  <a:srgbClr val="1A73E8"/>
                </a:solidFill>
                <a:latin typeface="Arial"/>
                <a:ea typeface="Arial"/>
                <a:cs typeface="Arial"/>
                <a:sym typeface="Arial"/>
              </a:endParaRPr>
            </a:p>
          </p:txBody>
        </p:sp>
        <p:sp>
          <p:nvSpPr>
            <p:cNvPr id="2669" name="Google Shape;2669;p2"/>
            <p:cNvSpPr txBox="1"/>
            <p:nvPr/>
          </p:nvSpPr>
          <p:spPr>
            <a:xfrm>
              <a:off x="6189325" y="2438126"/>
              <a:ext cx="918300" cy="21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 sz="800" u="none" cap="none" strike="noStrike">
                  <a:solidFill>
                    <a:srgbClr val="7C7C7C"/>
                  </a:solidFill>
                  <a:latin typeface="Arial"/>
                  <a:ea typeface="Arial"/>
                  <a:cs typeface="Arial"/>
                  <a:sym typeface="Arial"/>
                </a:rPr>
                <a:t>ML Engineer</a:t>
              </a:r>
              <a:endParaRPr b="0" i="0" sz="800" u="none" cap="none" strike="noStrike">
                <a:solidFill>
                  <a:srgbClr val="7C7C7C"/>
                </a:solidFill>
                <a:latin typeface="Arial"/>
                <a:ea typeface="Arial"/>
                <a:cs typeface="Arial"/>
                <a:sym typeface="Arial"/>
              </a:endParaRPr>
            </a:p>
          </p:txBody>
        </p:sp>
      </p:grpSp>
      <p:pic>
        <p:nvPicPr>
          <p:cNvPr id="2670" name="Google Shape;2670;p2"/>
          <p:cNvPicPr preferRelativeResize="0"/>
          <p:nvPr/>
        </p:nvPicPr>
        <p:blipFill rotWithShape="1">
          <a:blip r:embed="rId10">
            <a:alphaModFix/>
          </a:blip>
          <a:srcRect b="8883" l="14100" r="14107" t="39817"/>
          <a:stretch/>
        </p:blipFill>
        <p:spPr>
          <a:xfrm>
            <a:off x="4853625" y="1380950"/>
            <a:ext cx="858300" cy="823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74" name="Shape 2674"/>
        <p:cNvGrpSpPr/>
        <p:nvPr/>
      </p:nvGrpSpPr>
      <p:grpSpPr>
        <a:xfrm>
          <a:off x="0" y="0"/>
          <a:ext cx="0" cy="0"/>
          <a:chOff x="0" y="0"/>
          <a:chExt cx="0" cy="0"/>
        </a:xfrm>
      </p:grpSpPr>
      <p:grpSp>
        <p:nvGrpSpPr>
          <p:cNvPr id="2675" name="Google Shape;2675;p3"/>
          <p:cNvGrpSpPr/>
          <p:nvPr/>
        </p:nvGrpSpPr>
        <p:grpSpPr>
          <a:xfrm>
            <a:off x="721002" y="1745676"/>
            <a:ext cx="3449327" cy="2639109"/>
            <a:chOff x="721002" y="1745676"/>
            <a:chExt cx="3449327" cy="2639109"/>
          </a:xfrm>
        </p:grpSpPr>
        <p:sp>
          <p:nvSpPr>
            <p:cNvPr id="2676" name="Google Shape;2676;p3"/>
            <p:cNvSpPr/>
            <p:nvPr/>
          </p:nvSpPr>
          <p:spPr>
            <a:xfrm>
              <a:off x="2000276" y="3071311"/>
              <a:ext cx="932483" cy="1274767"/>
            </a:xfrm>
            <a:custGeom>
              <a:rect b="b" l="l" r="r" t="t"/>
              <a:pathLst>
                <a:path extrusionOk="0" h="65905" w="48209">
                  <a:moveTo>
                    <a:pt x="11728" y="1"/>
                  </a:moveTo>
                  <a:cubicBezTo>
                    <a:pt x="10407" y="1"/>
                    <a:pt x="9068" y="257"/>
                    <a:pt x="7782" y="795"/>
                  </a:cubicBezTo>
                  <a:cubicBezTo>
                    <a:pt x="2372" y="3105"/>
                    <a:pt x="1" y="9488"/>
                    <a:pt x="2615" y="14747"/>
                  </a:cubicBezTo>
                  <a:lnTo>
                    <a:pt x="27053" y="60158"/>
                  </a:lnTo>
                  <a:cubicBezTo>
                    <a:pt x="28861" y="63773"/>
                    <a:pt x="32524" y="65904"/>
                    <a:pt x="36372" y="65904"/>
                  </a:cubicBezTo>
                  <a:cubicBezTo>
                    <a:pt x="37570" y="65904"/>
                    <a:pt x="38787" y="65698"/>
                    <a:pt x="39971" y="65264"/>
                  </a:cubicBezTo>
                  <a:cubicBezTo>
                    <a:pt x="45473" y="63228"/>
                    <a:pt x="48208" y="57027"/>
                    <a:pt x="45989" y="51586"/>
                  </a:cubicBezTo>
                  <a:cubicBezTo>
                    <a:pt x="40761" y="38911"/>
                    <a:pt x="24652" y="11707"/>
                    <a:pt x="20427" y="4838"/>
                  </a:cubicBezTo>
                  <a:cubicBezTo>
                    <a:pt x="18513" y="1759"/>
                    <a:pt x="15184" y="1"/>
                    <a:pt x="11728" y="1"/>
                  </a:cubicBez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
            <p:cNvSpPr/>
            <p:nvPr/>
          </p:nvSpPr>
          <p:spPr>
            <a:xfrm>
              <a:off x="1897397" y="2990676"/>
              <a:ext cx="744338" cy="749812"/>
            </a:xfrm>
            <a:custGeom>
              <a:rect b="b" l="l" r="r" t="t"/>
              <a:pathLst>
                <a:path extrusionOk="0" h="38765" w="38482">
                  <a:moveTo>
                    <a:pt x="15810" y="1"/>
                  </a:moveTo>
                  <a:cubicBezTo>
                    <a:pt x="12180" y="1"/>
                    <a:pt x="8530" y="1350"/>
                    <a:pt x="5684" y="4113"/>
                  </a:cubicBezTo>
                  <a:cubicBezTo>
                    <a:pt x="1186" y="8460"/>
                    <a:pt x="0" y="15177"/>
                    <a:pt x="2706" y="20800"/>
                  </a:cubicBezTo>
                  <a:lnTo>
                    <a:pt x="11308" y="38764"/>
                  </a:lnTo>
                  <a:lnTo>
                    <a:pt x="38481" y="22199"/>
                  </a:lnTo>
                  <a:cubicBezTo>
                    <a:pt x="38481" y="22199"/>
                    <a:pt x="30639" y="10192"/>
                    <a:pt x="27600" y="6028"/>
                  </a:cubicBezTo>
                  <a:cubicBezTo>
                    <a:pt x="24730" y="2051"/>
                    <a:pt x="20285" y="1"/>
                    <a:pt x="158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
            <p:cNvSpPr/>
            <p:nvPr/>
          </p:nvSpPr>
          <p:spPr>
            <a:xfrm>
              <a:off x="1168393" y="2950871"/>
              <a:ext cx="1189989" cy="1236431"/>
            </a:xfrm>
            <a:custGeom>
              <a:rect b="b" l="l" r="r" t="t"/>
              <a:pathLst>
                <a:path extrusionOk="0" h="63923" w="61522">
                  <a:moveTo>
                    <a:pt x="29059" y="1"/>
                  </a:moveTo>
                  <a:cubicBezTo>
                    <a:pt x="29059" y="1"/>
                    <a:pt x="11886" y="2189"/>
                    <a:pt x="8420" y="3314"/>
                  </a:cubicBezTo>
                  <a:cubicBezTo>
                    <a:pt x="3040" y="5016"/>
                    <a:pt x="2402" y="11916"/>
                    <a:pt x="2554" y="17569"/>
                  </a:cubicBezTo>
                  <a:lnTo>
                    <a:pt x="1" y="63923"/>
                  </a:lnTo>
                  <a:lnTo>
                    <a:pt x="59029" y="63923"/>
                  </a:lnTo>
                  <a:lnTo>
                    <a:pt x="61370" y="11916"/>
                  </a:lnTo>
                  <a:cubicBezTo>
                    <a:pt x="61522" y="7083"/>
                    <a:pt x="60823" y="3314"/>
                    <a:pt x="56142" y="2068"/>
                  </a:cubicBezTo>
                  <a:cubicBezTo>
                    <a:pt x="52433" y="1065"/>
                    <a:pt x="46202" y="1"/>
                    <a:pt x="462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
            <p:cNvSpPr/>
            <p:nvPr/>
          </p:nvSpPr>
          <p:spPr>
            <a:xfrm>
              <a:off x="2335969" y="3308323"/>
              <a:ext cx="14720" cy="298087"/>
            </a:xfrm>
            <a:custGeom>
              <a:rect b="b" l="l" r="r" t="t"/>
              <a:pathLst>
                <a:path extrusionOk="0" fill="none" h="15411" w="761">
                  <a:moveTo>
                    <a:pt x="1" y="15411"/>
                  </a:moveTo>
                  <a:lnTo>
                    <a:pt x="761"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
            <p:cNvSpPr/>
            <p:nvPr/>
          </p:nvSpPr>
          <p:spPr>
            <a:xfrm>
              <a:off x="1650482" y="2950871"/>
              <a:ext cx="580701" cy="185340"/>
            </a:xfrm>
            <a:custGeom>
              <a:rect b="b" l="l" r="r" t="t"/>
              <a:pathLst>
                <a:path extrusionOk="0" h="9582" w="30022">
                  <a:moveTo>
                    <a:pt x="4134" y="1"/>
                  </a:moveTo>
                  <a:lnTo>
                    <a:pt x="0" y="426"/>
                  </a:lnTo>
                  <a:cubicBezTo>
                    <a:pt x="0" y="426"/>
                    <a:pt x="2432" y="9302"/>
                    <a:pt x="16292" y="9575"/>
                  </a:cubicBezTo>
                  <a:cubicBezTo>
                    <a:pt x="16500" y="9579"/>
                    <a:pt x="16703" y="9582"/>
                    <a:pt x="16903" y="9582"/>
                  </a:cubicBezTo>
                  <a:cubicBezTo>
                    <a:pt x="30022" y="9582"/>
                    <a:pt x="25745" y="852"/>
                    <a:pt x="25745" y="852"/>
                  </a:cubicBezTo>
                  <a:lnTo>
                    <a:pt x="21672" y="1"/>
                  </a:ln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
            <p:cNvSpPr/>
            <p:nvPr/>
          </p:nvSpPr>
          <p:spPr>
            <a:xfrm>
              <a:off x="721002" y="3095604"/>
              <a:ext cx="903082" cy="1255193"/>
            </a:xfrm>
            <a:custGeom>
              <a:rect b="b" l="l" r="r" t="t"/>
              <a:pathLst>
                <a:path extrusionOk="0" h="64893" w="46689">
                  <a:moveTo>
                    <a:pt x="34995" y="0"/>
                  </a:moveTo>
                  <a:cubicBezTo>
                    <a:pt x="31341" y="0"/>
                    <a:pt x="27845" y="1963"/>
                    <a:pt x="26019" y="5314"/>
                  </a:cubicBezTo>
                  <a:cubicBezTo>
                    <a:pt x="22190" y="12397"/>
                    <a:pt x="6445" y="38172"/>
                    <a:pt x="1916" y="51090"/>
                  </a:cubicBezTo>
                  <a:cubicBezTo>
                    <a:pt x="1" y="56653"/>
                    <a:pt x="3040" y="62701"/>
                    <a:pt x="8663" y="64434"/>
                  </a:cubicBezTo>
                  <a:cubicBezTo>
                    <a:pt x="9679" y="64744"/>
                    <a:pt x="10694" y="64892"/>
                    <a:pt x="11685" y="64892"/>
                  </a:cubicBezTo>
                  <a:cubicBezTo>
                    <a:pt x="15651" y="64892"/>
                    <a:pt x="19235" y="62519"/>
                    <a:pt x="20913" y="58628"/>
                  </a:cubicBezTo>
                  <a:lnTo>
                    <a:pt x="44348" y="14251"/>
                  </a:lnTo>
                  <a:cubicBezTo>
                    <a:pt x="46688" y="8840"/>
                    <a:pt x="43983" y="2579"/>
                    <a:pt x="38451" y="603"/>
                  </a:cubicBezTo>
                  <a:cubicBezTo>
                    <a:pt x="37315" y="195"/>
                    <a:pt x="36147" y="0"/>
                    <a:pt x="34995" y="0"/>
                  </a:cubicBez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
            <p:cNvSpPr/>
            <p:nvPr/>
          </p:nvSpPr>
          <p:spPr>
            <a:xfrm>
              <a:off x="935597" y="3004989"/>
              <a:ext cx="774319" cy="735499"/>
            </a:xfrm>
            <a:custGeom>
              <a:rect b="b" l="l" r="r" t="t"/>
              <a:pathLst>
                <a:path extrusionOk="0" h="38025" w="40032">
                  <a:moveTo>
                    <a:pt x="24226" y="0"/>
                  </a:moveTo>
                  <a:cubicBezTo>
                    <a:pt x="19748" y="0"/>
                    <a:pt x="15305" y="2052"/>
                    <a:pt x="12432" y="6018"/>
                  </a:cubicBezTo>
                  <a:cubicBezTo>
                    <a:pt x="9362" y="10212"/>
                    <a:pt x="0" y="23890"/>
                    <a:pt x="0" y="23890"/>
                  </a:cubicBezTo>
                  <a:lnTo>
                    <a:pt x="27235" y="38024"/>
                  </a:lnTo>
                  <a:lnTo>
                    <a:pt x="37326" y="20820"/>
                  </a:lnTo>
                  <a:cubicBezTo>
                    <a:pt x="40031" y="15167"/>
                    <a:pt x="38815" y="8449"/>
                    <a:pt x="34347" y="4103"/>
                  </a:cubicBezTo>
                  <a:cubicBezTo>
                    <a:pt x="31493" y="1343"/>
                    <a:pt x="27848" y="0"/>
                    <a:pt x="2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
            <p:cNvSpPr/>
            <p:nvPr/>
          </p:nvSpPr>
          <p:spPr>
            <a:xfrm>
              <a:off x="1399448" y="3444121"/>
              <a:ext cx="238126" cy="296346"/>
            </a:xfrm>
            <a:custGeom>
              <a:rect b="b" l="l" r="r" t="t"/>
              <a:pathLst>
                <a:path extrusionOk="0" fill="none" h="15321" w="12311">
                  <a:moveTo>
                    <a:pt x="0" y="13740"/>
                  </a:moveTo>
                  <a:lnTo>
                    <a:pt x="3253" y="15320"/>
                  </a:lnTo>
                  <a:lnTo>
                    <a:pt x="1231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
            <p:cNvSpPr/>
            <p:nvPr/>
          </p:nvSpPr>
          <p:spPr>
            <a:xfrm>
              <a:off x="1975312" y="4098563"/>
              <a:ext cx="486812" cy="199228"/>
            </a:xfrm>
            <a:custGeom>
              <a:rect b="b" l="l" r="r" t="t"/>
              <a:pathLst>
                <a:path extrusionOk="0" h="10300" w="25168">
                  <a:moveTo>
                    <a:pt x="11716" y="1"/>
                  </a:moveTo>
                  <a:cubicBezTo>
                    <a:pt x="6974" y="1"/>
                    <a:pt x="3101" y="2244"/>
                    <a:pt x="3101" y="2244"/>
                  </a:cubicBezTo>
                  <a:lnTo>
                    <a:pt x="0" y="10299"/>
                  </a:lnTo>
                  <a:lnTo>
                    <a:pt x="25168" y="10299"/>
                  </a:lnTo>
                  <a:cubicBezTo>
                    <a:pt x="21675" y="2090"/>
                    <a:pt x="16291" y="1"/>
                    <a:pt x="11716" y="1"/>
                  </a:cubicBez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
            <p:cNvSpPr/>
            <p:nvPr/>
          </p:nvSpPr>
          <p:spPr>
            <a:xfrm>
              <a:off x="929118" y="4016149"/>
              <a:ext cx="1111207" cy="338765"/>
            </a:xfrm>
            <a:custGeom>
              <a:rect b="b" l="l" r="r" t="t"/>
              <a:pathLst>
                <a:path extrusionOk="0" h="17514" w="57449">
                  <a:moveTo>
                    <a:pt x="6171" y="1"/>
                  </a:moveTo>
                  <a:lnTo>
                    <a:pt x="1" y="17266"/>
                  </a:lnTo>
                  <a:cubicBezTo>
                    <a:pt x="1" y="17266"/>
                    <a:pt x="4289" y="17513"/>
                    <a:pt x="11366" y="17513"/>
                  </a:cubicBezTo>
                  <a:cubicBezTo>
                    <a:pt x="21465" y="17513"/>
                    <a:pt x="37245" y="17009"/>
                    <a:pt x="54348" y="14560"/>
                  </a:cubicBezTo>
                  <a:lnTo>
                    <a:pt x="57449" y="6505"/>
                  </a:lnTo>
                  <a:lnTo>
                    <a:pt x="6171" y="1"/>
                  </a:ln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
            <p:cNvSpPr/>
            <p:nvPr/>
          </p:nvSpPr>
          <p:spPr>
            <a:xfrm>
              <a:off x="1022596" y="4012629"/>
              <a:ext cx="199924" cy="25300"/>
            </a:xfrm>
            <a:custGeom>
              <a:rect b="b" l="l" r="r" t="t"/>
              <a:pathLst>
                <a:path extrusionOk="0" fill="none" h="1308" w="10336">
                  <a:moveTo>
                    <a:pt x="1" y="0"/>
                  </a:moveTo>
                  <a:lnTo>
                    <a:pt x="10335" y="1307"/>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
            <p:cNvSpPr/>
            <p:nvPr/>
          </p:nvSpPr>
          <p:spPr>
            <a:xfrm>
              <a:off x="1727501" y="2405882"/>
              <a:ext cx="75262" cy="188164"/>
            </a:xfrm>
            <a:custGeom>
              <a:rect b="b" l="l" r="r" t="t"/>
              <a:pathLst>
                <a:path extrusionOk="0" h="9728" w="3891">
                  <a:moveTo>
                    <a:pt x="0" y="1"/>
                  </a:moveTo>
                  <a:lnTo>
                    <a:pt x="1520" y="9728"/>
                  </a:lnTo>
                  <a:lnTo>
                    <a:pt x="389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
            <p:cNvSpPr/>
            <p:nvPr/>
          </p:nvSpPr>
          <p:spPr>
            <a:xfrm>
              <a:off x="2133887" y="2235289"/>
              <a:ext cx="212110" cy="208648"/>
            </a:xfrm>
            <a:custGeom>
              <a:rect b="b" l="l" r="r" t="t"/>
              <a:pathLst>
                <a:path extrusionOk="0" h="10787" w="10966">
                  <a:moveTo>
                    <a:pt x="4538" y="1"/>
                  </a:moveTo>
                  <a:cubicBezTo>
                    <a:pt x="2762" y="1"/>
                    <a:pt x="1991" y="1783"/>
                    <a:pt x="1178" y="3714"/>
                  </a:cubicBezTo>
                  <a:cubicBezTo>
                    <a:pt x="479" y="5386"/>
                    <a:pt x="114" y="7180"/>
                    <a:pt x="23" y="9003"/>
                  </a:cubicBezTo>
                  <a:lnTo>
                    <a:pt x="53" y="9003"/>
                  </a:lnTo>
                  <a:cubicBezTo>
                    <a:pt x="0" y="9988"/>
                    <a:pt x="925" y="10786"/>
                    <a:pt x="2013" y="10786"/>
                  </a:cubicBezTo>
                  <a:cubicBezTo>
                    <a:pt x="2168" y="10786"/>
                    <a:pt x="2326" y="10770"/>
                    <a:pt x="2485" y="10736"/>
                  </a:cubicBezTo>
                  <a:cubicBezTo>
                    <a:pt x="6771" y="9854"/>
                    <a:pt x="10965" y="2043"/>
                    <a:pt x="5707" y="219"/>
                  </a:cubicBezTo>
                  <a:cubicBezTo>
                    <a:pt x="5273" y="69"/>
                    <a:pt x="4886" y="1"/>
                    <a:pt x="4538" y="1"/>
                  </a:cubicBezTo>
                  <a:close/>
                </a:path>
              </a:pathLst>
            </a:custGeom>
            <a:solidFill>
              <a:srgbClr val="804B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
            <p:cNvSpPr/>
            <p:nvPr/>
          </p:nvSpPr>
          <p:spPr>
            <a:xfrm>
              <a:off x="1727501" y="2381783"/>
              <a:ext cx="345128" cy="623235"/>
            </a:xfrm>
            <a:custGeom>
              <a:rect b="b" l="l" r="r" t="t"/>
              <a:pathLst>
                <a:path extrusionOk="0" h="32221" w="17843">
                  <a:moveTo>
                    <a:pt x="2310" y="1"/>
                  </a:moveTo>
                  <a:lnTo>
                    <a:pt x="0" y="31491"/>
                  </a:lnTo>
                  <a:lnTo>
                    <a:pt x="17842" y="32220"/>
                  </a:lnTo>
                  <a:lnTo>
                    <a:pt x="16505" y="5442"/>
                  </a:lnTo>
                  <a:lnTo>
                    <a:pt x="2310" y="1"/>
                  </a:ln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
            <p:cNvSpPr/>
            <p:nvPr/>
          </p:nvSpPr>
          <p:spPr>
            <a:xfrm>
              <a:off x="1724561" y="1825943"/>
              <a:ext cx="529733" cy="841263"/>
            </a:xfrm>
            <a:custGeom>
              <a:rect b="b" l="l" r="r" t="t"/>
              <a:pathLst>
                <a:path extrusionOk="0" h="43493" w="27387">
                  <a:moveTo>
                    <a:pt x="10503" y="1"/>
                  </a:moveTo>
                  <a:cubicBezTo>
                    <a:pt x="3259" y="1"/>
                    <a:pt x="118" y="4481"/>
                    <a:pt x="0" y="8191"/>
                  </a:cubicBezTo>
                  <a:lnTo>
                    <a:pt x="243" y="22112"/>
                  </a:lnTo>
                  <a:lnTo>
                    <a:pt x="2371" y="31292"/>
                  </a:lnTo>
                  <a:cubicBezTo>
                    <a:pt x="1629" y="36783"/>
                    <a:pt x="6221" y="43492"/>
                    <a:pt x="16599" y="43492"/>
                  </a:cubicBezTo>
                  <a:cubicBezTo>
                    <a:pt x="16848" y="43492"/>
                    <a:pt x="17100" y="43488"/>
                    <a:pt x="17356" y="43481"/>
                  </a:cubicBezTo>
                  <a:cubicBezTo>
                    <a:pt x="26809" y="43177"/>
                    <a:pt x="26475" y="29803"/>
                    <a:pt x="26475" y="29803"/>
                  </a:cubicBezTo>
                  <a:lnTo>
                    <a:pt x="27235" y="10957"/>
                  </a:lnTo>
                  <a:cubicBezTo>
                    <a:pt x="27387" y="7158"/>
                    <a:pt x="24225" y="562"/>
                    <a:pt x="20061" y="380"/>
                  </a:cubicBezTo>
                  <a:lnTo>
                    <a:pt x="11216" y="15"/>
                  </a:lnTo>
                  <a:cubicBezTo>
                    <a:pt x="10974" y="5"/>
                    <a:pt x="10736" y="1"/>
                    <a:pt x="10503" y="1"/>
                  </a:cubicBez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
            <p:cNvSpPr/>
            <p:nvPr/>
          </p:nvSpPr>
          <p:spPr>
            <a:xfrm>
              <a:off x="1831559" y="2020810"/>
              <a:ext cx="194025" cy="67873"/>
            </a:xfrm>
            <a:custGeom>
              <a:rect b="b" l="l" r="r" t="t"/>
              <a:pathLst>
                <a:path extrusionOk="0" h="3509" w="10031">
                  <a:moveTo>
                    <a:pt x="8389" y="1"/>
                  </a:moveTo>
                  <a:lnTo>
                    <a:pt x="1642" y="457"/>
                  </a:lnTo>
                  <a:cubicBezTo>
                    <a:pt x="1603" y="454"/>
                    <a:pt x="1565" y="452"/>
                    <a:pt x="1527" y="452"/>
                  </a:cubicBezTo>
                  <a:cubicBezTo>
                    <a:pt x="785" y="452"/>
                    <a:pt x="149" y="1012"/>
                    <a:pt x="91" y="1764"/>
                  </a:cubicBezTo>
                  <a:cubicBezTo>
                    <a:pt x="0" y="2554"/>
                    <a:pt x="578" y="3253"/>
                    <a:pt x="1368" y="3344"/>
                  </a:cubicBezTo>
                  <a:lnTo>
                    <a:pt x="8055" y="3496"/>
                  </a:lnTo>
                  <a:cubicBezTo>
                    <a:pt x="8124" y="3505"/>
                    <a:pt x="8192" y="3509"/>
                    <a:pt x="8259" y="3509"/>
                  </a:cubicBezTo>
                  <a:cubicBezTo>
                    <a:pt x="9179" y="3509"/>
                    <a:pt x="9972" y="2757"/>
                    <a:pt x="10000" y="1794"/>
                  </a:cubicBezTo>
                  <a:cubicBezTo>
                    <a:pt x="10031" y="852"/>
                    <a:pt x="9301" y="62"/>
                    <a:pt x="83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
            <p:cNvSpPr/>
            <p:nvPr/>
          </p:nvSpPr>
          <p:spPr>
            <a:xfrm>
              <a:off x="2139032" y="2027290"/>
              <a:ext cx="146984" cy="73501"/>
            </a:xfrm>
            <a:custGeom>
              <a:rect b="b" l="l" r="r" t="t"/>
              <a:pathLst>
                <a:path extrusionOk="0" h="3800" w="7599">
                  <a:moveTo>
                    <a:pt x="1702" y="0"/>
                  </a:moveTo>
                  <a:cubicBezTo>
                    <a:pt x="760" y="31"/>
                    <a:pt x="0" y="790"/>
                    <a:pt x="0" y="1733"/>
                  </a:cubicBezTo>
                  <a:cubicBezTo>
                    <a:pt x="0" y="2713"/>
                    <a:pt x="794" y="3503"/>
                    <a:pt x="1732" y="3503"/>
                  </a:cubicBezTo>
                  <a:cubicBezTo>
                    <a:pt x="1783" y="3503"/>
                    <a:pt x="1833" y="3500"/>
                    <a:pt x="1885" y="3496"/>
                  </a:cubicBezTo>
                  <a:lnTo>
                    <a:pt x="6201" y="3800"/>
                  </a:lnTo>
                  <a:cubicBezTo>
                    <a:pt x="6991" y="3739"/>
                    <a:pt x="7599" y="3070"/>
                    <a:pt x="7538" y="2280"/>
                  </a:cubicBezTo>
                  <a:cubicBezTo>
                    <a:pt x="7480" y="1497"/>
                    <a:pt x="6869" y="908"/>
                    <a:pt x="6127" y="908"/>
                  </a:cubicBezTo>
                  <a:cubicBezTo>
                    <a:pt x="6091" y="908"/>
                    <a:pt x="6055" y="909"/>
                    <a:pt x="6018" y="912"/>
                  </a:cubicBezTo>
                  <a:lnTo>
                    <a:pt x="170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
            <p:cNvSpPr/>
            <p:nvPr/>
          </p:nvSpPr>
          <p:spPr>
            <a:xfrm>
              <a:off x="2083174" y="2278905"/>
              <a:ext cx="40000" cy="114082"/>
            </a:xfrm>
            <a:custGeom>
              <a:rect b="b" l="l" r="r" t="t"/>
              <a:pathLst>
                <a:path extrusionOk="0" fill="none" h="5898" w="2068">
                  <a:moveTo>
                    <a:pt x="0" y="5897"/>
                  </a:moveTo>
                  <a:lnTo>
                    <a:pt x="639" y="5745"/>
                  </a:lnTo>
                  <a:cubicBezTo>
                    <a:pt x="1520" y="5563"/>
                    <a:pt x="2067" y="4621"/>
                    <a:pt x="1763" y="3739"/>
                  </a:cubicBezTo>
                  <a:lnTo>
                    <a:pt x="54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
            <p:cNvSpPr/>
            <p:nvPr/>
          </p:nvSpPr>
          <p:spPr>
            <a:xfrm>
              <a:off x="1965596" y="2419421"/>
              <a:ext cx="162864" cy="45010"/>
            </a:xfrm>
            <a:custGeom>
              <a:rect b="b" l="l" r="r" t="t"/>
              <a:pathLst>
                <a:path extrusionOk="0" h="2327" w="8420">
                  <a:moveTo>
                    <a:pt x="0" y="0"/>
                  </a:moveTo>
                  <a:cubicBezTo>
                    <a:pt x="1680" y="1790"/>
                    <a:pt x="3365" y="2326"/>
                    <a:pt x="4782" y="2326"/>
                  </a:cubicBezTo>
                  <a:cubicBezTo>
                    <a:pt x="6902" y="2326"/>
                    <a:pt x="8420" y="1125"/>
                    <a:pt x="8420" y="1125"/>
                  </a:cubicBezTo>
                  <a:lnTo>
                    <a:pt x="8420" y="1125"/>
                  </a:lnTo>
                  <a:cubicBezTo>
                    <a:pt x="7757" y="1182"/>
                    <a:pt x="7128" y="1207"/>
                    <a:pt x="6534" y="1207"/>
                  </a:cubicBezTo>
                  <a:cubicBezTo>
                    <a:pt x="2415" y="1207"/>
                    <a:pt x="1"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
            <p:cNvSpPr/>
            <p:nvPr/>
          </p:nvSpPr>
          <p:spPr>
            <a:xfrm>
              <a:off x="1686342" y="1959091"/>
              <a:ext cx="116423" cy="327488"/>
            </a:xfrm>
            <a:custGeom>
              <a:rect b="b" l="l" r="r" t="t"/>
              <a:pathLst>
                <a:path extrusionOk="0" h="16931" w="6019">
                  <a:moveTo>
                    <a:pt x="4742" y="0"/>
                  </a:moveTo>
                  <a:lnTo>
                    <a:pt x="0" y="1307"/>
                  </a:lnTo>
                  <a:lnTo>
                    <a:pt x="699" y="14864"/>
                  </a:lnTo>
                  <a:lnTo>
                    <a:pt x="3921" y="16931"/>
                  </a:lnTo>
                  <a:lnTo>
                    <a:pt x="6019" y="7295"/>
                  </a:lnTo>
                  <a:lnTo>
                    <a:pt x="474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
            <p:cNvSpPr/>
            <p:nvPr/>
          </p:nvSpPr>
          <p:spPr>
            <a:xfrm>
              <a:off x="1548765" y="2223723"/>
              <a:ext cx="234025" cy="213367"/>
            </a:xfrm>
            <a:custGeom>
              <a:rect b="b" l="l" r="r" t="t"/>
              <a:pathLst>
                <a:path extrusionOk="0" h="11031" w="12099">
                  <a:moveTo>
                    <a:pt x="7626" y="0"/>
                  </a:moveTo>
                  <a:cubicBezTo>
                    <a:pt x="7298" y="0"/>
                    <a:pt x="6946" y="56"/>
                    <a:pt x="6566" y="179"/>
                  </a:cubicBezTo>
                  <a:cubicBezTo>
                    <a:pt x="1" y="2246"/>
                    <a:pt x="5229" y="9692"/>
                    <a:pt x="9454" y="10939"/>
                  </a:cubicBezTo>
                  <a:cubicBezTo>
                    <a:pt x="9663" y="11001"/>
                    <a:pt x="9874" y="11031"/>
                    <a:pt x="10081" y="11031"/>
                  </a:cubicBezTo>
                  <a:cubicBezTo>
                    <a:pt x="11081" y="11031"/>
                    <a:pt x="11982" y="10345"/>
                    <a:pt x="12007" y="9389"/>
                  </a:cubicBezTo>
                  <a:cubicBezTo>
                    <a:pt x="12098" y="7595"/>
                    <a:pt x="11855" y="5771"/>
                    <a:pt x="11308" y="4039"/>
                  </a:cubicBezTo>
                  <a:cubicBezTo>
                    <a:pt x="10657" y="2008"/>
                    <a:pt x="9583" y="0"/>
                    <a:pt x="7626" y="0"/>
                  </a:cubicBezTo>
                  <a:close/>
                </a:path>
              </a:pathLst>
            </a:custGeom>
            <a:solidFill>
              <a:srgbClr val="9C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
            <p:cNvSpPr/>
            <p:nvPr/>
          </p:nvSpPr>
          <p:spPr>
            <a:xfrm>
              <a:off x="1685162" y="1745676"/>
              <a:ext cx="566194" cy="238725"/>
            </a:xfrm>
            <a:custGeom>
              <a:rect b="b" l="l" r="r" t="t"/>
              <a:pathLst>
                <a:path extrusionOk="0" h="12342" w="29272">
                  <a:moveTo>
                    <a:pt x="10335" y="1"/>
                  </a:moveTo>
                  <a:cubicBezTo>
                    <a:pt x="3618" y="1"/>
                    <a:pt x="1" y="6536"/>
                    <a:pt x="31" y="12341"/>
                  </a:cubicBezTo>
                  <a:lnTo>
                    <a:pt x="29272" y="12341"/>
                  </a:lnTo>
                  <a:lnTo>
                    <a:pt x="29272" y="12311"/>
                  </a:lnTo>
                  <a:cubicBezTo>
                    <a:pt x="29272" y="6505"/>
                    <a:pt x="26262" y="1"/>
                    <a:pt x="189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
            <p:cNvSpPr/>
            <p:nvPr/>
          </p:nvSpPr>
          <p:spPr>
            <a:xfrm>
              <a:off x="1685742" y="1950271"/>
              <a:ext cx="797259" cy="34120"/>
            </a:xfrm>
            <a:custGeom>
              <a:rect b="b" l="l" r="r" t="t"/>
              <a:pathLst>
                <a:path extrusionOk="0" h="1764" w="41218">
                  <a:moveTo>
                    <a:pt x="1" y="0"/>
                  </a:moveTo>
                  <a:lnTo>
                    <a:pt x="1" y="1763"/>
                  </a:lnTo>
                  <a:lnTo>
                    <a:pt x="40336" y="1763"/>
                  </a:lnTo>
                  <a:cubicBezTo>
                    <a:pt x="40822" y="1763"/>
                    <a:pt x="41218" y="1368"/>
                    <a:pt x="41218" y="882"/>
                  </a:cubicBezTo>
                  <a:cubicBezTo>
                    <a:pt x="41218" y="395"/>
                    <a:pt x="40822" y="0"/>
                    <a:pt x="403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
            <p:cNvSpPr/>
            <p:nvPr/>
          </p:nvSpPr>
          <p:spPr>
            <a:xfrm>
              <a:off x="2437086" y="3176595"/>
              <a:ext cx="1733243" cy="1130028"/>
            </a:xfrm>
            <a:custGeom>
              <a:rect b="b" l="l" r="r" t="t"/>
              <a:pathLst>
                <a:path extrusionOk="0" h="58422" w="89608">
                  <a:moveTo>
                    <a:pt x="23314" y="1"/>
                  </a:moveTo>
                  <a:cubicBezTo>
                    <a:pt x="21035" y="1"/>
                    <a:pt x="19059" y="1582"/>
                    <a:pt x="18542" y="3800"/>
                  </a:cubicBezTo>
                  <a:lnTo>
                    <a:pt x="1" y="58422"/>
                  </a:lnTo>
                  <a:lnTo>
                    <a:pt x="71431" y="58422"/>
                  </a:lnTo>
                  <a:lnTo>
                    <a:pt x="89121" y="4348"/>
                  </a:lnTo>
                  <a:cubicBezTo>
                    <a:pt x="89607" y="2098"/>
                    <a:pt x="87905" y="1"/>
                    <a:pt x="856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
            <p:cNvSpPr/>
            <p:nvPr/>
          </p:nvSpPr>
          <p:spPr>
            <a:xfrm>
              <a:off x="2437086" y="4296583"/>
              <a:ext cx="1388714" cy="88202"/>
            </a:xfrm>
            <a:custGeom>
              <a:rect b="b" l="l" r="r" t="t"/>
              <a:pathLst>
                <a:path extrusionOk="0" h="4560" w="71796">
                  <a:moveTo>
                    <a:pt x="1" y="1"/>
                  </a:moveTo>
                  <a:lnTo>
                    <a:pt x="1" y="4560"/>
                  </a:lnTo>
                  <a:lnTo>
                    <a:pt x="71795" y="4560"/>
                  </a:lnTo>
                  <a:lnTo>
                    <a:pt x="7179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
            <p:cNvSpPr/>
            <p:nvPr/>
          </p:nvSpPr>
          <p:spPr>
            <a:xfrm>
              <a:off x="1726605" y="4296583"/>
              <a:ext cx="714937" cy="88202"/>
            </a:xfrm>
            <a:custGeom>
              <a:rect b="b" l="l" r="r" t="t"/>
              <a:pathLst>
                <a:path extrusionOk="0" h="4560" w="36962">
                  <a:moveTo>
                    <a:pt x="4559" y="1"/>
                  </a:moveTo>
                  <a:cubicBezTo>
                    <a:pt x="2037" y="1"/>
                    <a:pt x="0" y="2037"/>
                    <a:pt x="0" y="4560"/>
                  </a:cubicBezTo>
                  <a:lnTo>
                    <a:pt x="36961" y="4560"/>
                  </a:lnTo>
                  <a:lnTo>
                    <a:pt x="3696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2" name="Google Shape;2702;p3"/>
            <p:cNvGrpSpPr/>
            <p:nvPr/>
          </p:nvGrpSpPr>
          <p:grpSpPr>
            <a:xfrm rot="1319536">
              <a:off x="1898741" y="2137436"/>
              <a:ext cx="157478" cy="124433"/>
              <a:chOff x="2649785" y="2869936"/>
              <a:chExt cx="218985" cy="162119"/>
            </a:xfrm>
          </p:grpSpPr>
          <p:sp>
            <p:nvSpPr>
              <p:cNvPr id="2703" name="Google Shape;2703;p3"/>
              <p:cNvSpPr/>
              <p:nvPr/>
            </p:nvSpPr>
            <p:spPr>
              <a:xfrm rot="722064">
                <a:off x="2660010" y="2892830"/>
                <a:ext cx="198536" cy="119006"/>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
              <p:cNvSpPr/>
              <p:nvPr/>
            </p:nvSpPr>
            <p:spPr>
              <a:xfrm rot="722064">
                <a:off x="2686820" y="2882543"/>
                <a:ext cx="135364" cy="136905"/>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5" name="Google Shape;2705;p3"/>
            <p:cNvGrpSpPr/>
            <p:nvPr/>
          </p:nvGrpSpPr>
          <p:grpSpPr>
            <a:xfrm rot="1319536">
              <a:off x="2093614" y="2117158"/>
              <a:ext cx="164373" cy="145077"/>
              <a:chOff x="2645225" y="2857706"/>
              <a:chExt cx="228573" cy="189015"/>
            </a:xfrm>
          </p:grpSpPr>
          <p:sp>
            <p:nvSpPr>
              <p:cNvPr id="2706" name="Google Shape;2706;p3"/>
              <p:cNvSpPr/>
              <p:nvPr/>
            </p:nvSpPr>
            <p:spPr>
              <a:xfrm rot="-1419670">
                <a:off x="2661041" y="2892178"/>
                <a:ext cx="196941" cy="120071"/>
              </a:xfrm>
              <a:custGeom>
                <a:rect b="b" l="l" r="r" t="t"/>
                <a:pathLst>
                  <a:path extrusionOk="0" h="7839" w="13162">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
              <p:cNvSpPr/>
              <p:nvPr/>
            </p:nvSpPr>
            <p:spPr>
              <a:xfrm rot="-1419670">
                <a:off x="2687729" y="2884841"/>
                <a:ext cx="134277" cy="138129"/>
              </a:xfrm>
              <a:custGeom>
                <a:rect b="b" l="l" r="r" t="t"/>
                <a:pathLst>
                  <a:path extrusionOk="0" h="9018" w="8974">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08" name="Google Shape;2708;p3"/>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Case</a:t>
            </a:r>
            <a:endParaRPr/>
          </a:p>
        </p:txBody>
      </p:sp>
      <p:sp>
        <p:nvSpPr>
          <p:cNvPr id="2709" name="Google Shape;2709;p3"/>
          <p:cNvSpPr txBox="1"/>
          <p:nvPr>
            <p:ph idx="1" type="subTitle"/>
          </p:nvPr>
        </p:nvSpPr>
        <p:spPr>
          <a:xfrm>
            <a:off x="4861375" y="1880917"/>
            <a:ext cx="3031500" cy="23859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SzPts val="1800"/>
              <a:buNone/>
            </a:pPr>
            <a:r>
              <a:rPr lang="en" sz="1300"/>
              <a:t>Pak Budi pemilik showroom mobil memiliki dataset yang cukup lengkap untuk melakukan prediksi terkait harga mobil dipasaran. Saat ini beliau sedang kebingungan terkait faktor apa saja yang memengaruhi mobil. Sebagai seorang machine learning engineer, apa yang akan kalian lakukan supaya dapat memberikan insight berupa prediksi harga mobil kepada Pak Budi?</a:t>
            </a:r>
            <a:endParaRPr sz="1300"/>
          </a:p>
        </p:txBody>
      </p:sp>
      <p:sp>
        <p:nvSpPr>
          <p:cNvPr id="2710" name="Google Shape;2710;p3"/>
          <p:cNvSpPr txBox="1"/>
          <p:nvPr>
            <p:ph idx="2" type="subTitle"/>
          </p:nvPr>
        </p:nvSpPr>
        <p:spPr>
          <a:xfrm>
            <a:off x="4861375" y="1516644"/>
            <a:ext cx="3031500" cy="3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Case</a:t>
            </a:r>
            <a:endParaRPr/>
          </a:p>
        </p:txBody>
      </p:sp>
      <p:sp>
        <p:nvSpPr>
          <p:cNvPr id="2711" name="Google Shape;2711;p3"/>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2" name="Google Shape;2712;p3"/>
          <p:cNvGrpSpPr/>
          <p:nvPr/>
        </p:nvGrpSpPr>
        <p:grpSpPr>
          <a:xfrm>
            <a:off x="6935171" y="696541"/>
            <a:ext cx="195284" cy="195284"/>
            <a:chOff x="5660400" y="238125"/>
            <a:chExt cx="481825" cy="481825"/>
          </a:xfrm>
        </p:grpSpPr>
        <p:sp>
          <p:nvSpPr>
            <p:cNvPr id="2713" name="Google Shape;2713;p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14" name="Google Shape;2714;p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15" name="Google Shape;2715;p3"/>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
          <p:cNvSpPr/>
          <p:nvPr/>
        </p:nvSpPr>
        <p:spPr>
          <a:xfrm>
            <a:off x="4298968" y="3537237"/>
            <a:ext cx="117622" cy="117602"/>
          </a:xfrm>
          <a:custGeom>
            <a:rect b="b" l="l" r="r" t="t"/>
            <a:pathLst>
              <a:path extrusionOk="0" h="6080" w="6081">
                <a:moveTo>
                  <a:pt x="487" y="1"/>
                </a:moveTo>
                <a:cubicBezTo>
                  <a:pt x="214" y="1"/>
                  <a:pt x="1" y="213"/>
                  <a:pt x="1" y="487"/>
                </a:cubicBezTo>
                <a:lnTo>
                  <a:pt x="1" y="5624"/>
                </a:lnTo>
                <a:cubicBezTo>
                  <a:pt x="1" y="5867"/>
                  <a:pt x="214" y="6080"/>
                  <a:pt x="487" y="6080"/>
                </a:cubicBezTo>
                <a:lnTo>
                  <a:pt x="5624" y="6080"/>
                </a:lnTo>
                <a:cubicBezTo>
                  <a:pt x="5867" y="6080"/>
                  <a:pt x="6080" y="5867"/>
                  <a:pt x="6080" y="5624"/>
                </a:cubicBezTo>
                <a:lnTo>
                  <a:pt x="6080" y="487"/>
                </a:lnTo>
                <a:cubicBezTo>
                  <a:pt x="6080" y="213"/>
                  <a:pt x="5867" y="1"/>
                  <a:pt x="56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9" name="Google Shape;2719;p3"/>
          <p:cNvGrpSpPr/>
          <p:nvPr/>
        </p:nvGrpSpPr>
        <p:grpSpPr>
          <a:xfrm>
            <a:off x="2677097" y="2304890"/>
            <a:ext cx="903068" cy="342917"/>
            <a:chOff x="2677097" y="2304890"/>
            <a:chExt cx="903068" cy="342917"/>
          </a:xfrm>
        </p:grpSpPr>
        <p:sp>
          <p:nvSpPr>
            <p:cNvPr id="2720" name="Google Shape;2720;p3"/>
            <p:cNvSpPr/>
            <p:nvPr/>
          </p:nvSpPr>
          <p:spPr>
            <a:xfrm>
              <a:off x="2677097" y="2304890"/>
              <a:ext cx="903068" cy="342917"/>
            </a:xfrm>
            <a:custGeom>
              <a:rect b="b" l="l" r="r" t="t"/>
              <a:pathLst>
                <a:path extrusionOk="0" h="10643" w="28026">
                  <a:moveTo>
                    <a:pt x="1095" y="0"/>
                  </a:moveTo>
                  <a:cubicBezTo>
                    <a:pt x="487" y="0"/>
                    <a:pt x="1" y="487"/>
                    <a:pt x="1" y="1095"/>
                  </a:cubicBezTo>
                  <a:lnTo>
                    <a:pt x="1" y="7356"/>
                  </a:lnTo>
                  <a:lnTo>
                    <a:pt x="1" y="10487"/>
                  </a:lnTo>
                  <a:cubicBezTo>
                    <a:pt x="1" y="10583"/>
                    <a:pt x="74" y="10643"/>
                    <a:pt x="151" y="10643"/>
                  </a:cubicBezTo>
                  <a:cubicBezTo>
                    <a:pt x="195" y="10643"/>
                    <a:pt x="241" y="10623"/>
                    <a:pt x="274" y="10578"/>
                  </a:cubicBezTo>
                  <a:lnTo>
                    <a:pt x="1733" y="8906"/>
                  </a:lnTo>
                  <a:lnTo>
                    <a:pt x="26901" y="8906"/>
                  </a:lnTo>
                  <a:cubicBezTo>
                    <a:pt x="27509" y="8906"/>
                    <a:pt x="28026" y="8420"/>
                    <a:pt x="28026" y="7782"/>
                  </a:cubicBezTo>
                  <a:lnTo>
                    <a:pt x="28026" y="1095"/>
                  </a:lnTo>
                  <a:cubicBezTo>
                    <a:pt x="28026" y="487"/>
                    <a:pt x="27509" y="0"/>
                    <a:pt x="269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
            <p:cNvSpPr/>
            <p:nvPr/>
          </p:nvSpPr>
          <p:spPr>
            <a:xfrm>
              <a:off x="2831858" y="2408706"/>
              <a:ext cx="601401" cy="32"/>
            </a:xfrm>
            <a:custGeom>
              <a:rect b="b" l="l" r="r" t="t"/>
              <a:pathLst>
                <a:path extrusionOk="0" fill="none" h="1" w="18664">
                  <a:moveTo>
                    <a:pt x="0" y="0"/>
                  </a:moveTo>
                  <a:lnTo>
                    <a:pt x="18663"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
            <p:cNvSpPr/>
            <p:nvPr/>
          </p:nvSpPr>
          <p:spPr>
            <a:xfrm>
              <a:off x="2831858" y="2493899"/>
              <a:ext cx="253688" cy="32"/>
            </a:xfrm>
            <a:custGeom>
              <a:rect b="b" l="l" r="r" t="t"/>
              <a:pathLst>
                <a:path extrusionOk="0" fill="none" h="1" w="7873">
                  <a:moveTo>
                    <a:pt x="0" y="1"/>
                  </a:moveTo>
                  <a:lnTo>
                    <a:pt x="7873"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3" name="Google Shape;2723;p3"/>
          <p:cNvGrpSpPr/>
          <p:nvPr/>
        </p:nvGrpSpPr>
        <p:grpSpPr>
          <a:xfrm>
            <a:off x="3288948" y="1727513"/>
            <a:ext cx="423910" cy="275070"/>
            <a:chOff x="3288948" y="1727513"/>
            <a:chExt cx="423910" cy="275070"/>
          </a:xfrm>
        </p:grpSpPr>
        <p:sp>
          <p:nvSpPr>
            <p:cNvPr id="2724" name="Google Shape;2724;p3"/>
            <p:cNvSpPr/>
            <p:nvPr/>
          </p:nvSpPr>
          <p:spPr>
            <a:xfrm>
              <a:off x="3288948" y="1727513"/>
              <a:ext cx="423910" cy="275070"/>
            </a:xfrm>
            <a:custGeom>
              <a:rect b="b" l="l" r="r" t="t"/>
              <a:pathLst>
                <a:path extrusionOk="0" h="14221" w="21916">
                  <a:moveTo>
                    <a:pt x="1550" y="1"/>
                  </a:moveTo>
                  <a:cubicBezTo>
                    <a:pt x="699" y="1"/>
                    <a:pt x="0" y="669"/>
                    <a:pt x="0" y="1551"/>
                  </a:cubicBezTo>
                  <a:lnTo>
                    <a:pt x="0" y="9697"/>
                  </a:lnTo>
                  <a:lnTo>
                    <a:pt x="0" y="14013"/>
                  </a:lnTo>
                  <a:cubicBezTo>
                    <a:pt x="0" y="14138"/>
                    <a:pt x="115" y="14220"/>
                    <a:pt x="236" y="14220"/>
                  </a:cubicBezTo>
                  <a:cubicBezTo>
                    <a:pt x="291" y="14220"/>
                    <a:pt x="348" y="14203"/>
                    <a:pt x="395" y="14165"/>
                  </a:cubicBezTo>
                  <a:lnTo>
                    <a:pt x="2371" y="11855"/>
                  </a:lnTo>
                  <a:lnTo>
                    <a:pt x="20365" y="11855"/>
                  </a:lnTo>
                  <a:cubicBezTo>
                    <a:pt x="21216" y="11855"/>
                    <a:pt x="21915" y="11156"/>
                    <a:pt x="21915" y="10305"/>
                  </a:cubicBezTo>
                  <a:lnTo>
                    <a:pt x="21915" y="1551"/>
                  </a:lnTo>
                  <a:cubicBezTo>
                    <a:pt x="21915" y="669"/>
                    <a:pt x="21216" y="1"/>
                    <a:pt x="203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
            <p:cNvSpPr/>
            <p:nvPr/>
          </p:nvSpPr>
          <p:spPr>
            <a:xfrm>
              <a:off x="3572302" y="1820411"/>
              <a:ext cx="44701" cy="38124"/>
            </a:xfrm>
            <a:custGeom>
              <a:rect b="b" l="l" r="r" t="t"/>
              <a:pathLst>
                <a:path extrusionOk="0" h="1971" w="2311">
                  <a:moveTo>
                    <a:pt x="1004" y="0"/>
                  </a:moveTo>
                  <a:cubicBezTo>
                    <a:pt x="457" y="0"/>
                    <a:pt x="1" y="426"/>
                    <a:pt x="1" y="973"/>
                  </a:cubicBezTo>
                  <a:cubicBezTo>
                    <a:pt x="1" y="1569"/>
                    <a:pt x="488" y="1971"/>
                    <a:pt x="1000" y="1971"/>
                  </a:cubicBezTo>
                  <a:cubicBezTo>
                    <a:pt x="1245" y="1971"/>
                    <a:pt x="1496" y="1879"/>
                    <a:pt x="1703" y="1672"/>
                  </a:cubicBezTo>
                  <a:cubicBezTo>
                    <a:pt x="2311" y="1064"/>
                    <a:pt x="1885" y="0"/>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
            <p:cNvSpPr/>
            <p:nvPr/>
          </p:nvSpPr>
          <p:spPr>
            <a:xfrm>
              <a:off x="3490584" y="1819811"/>
              <a:ext cx="44701" cy="38472"/>
            </a:xfrm>
            <a:custGeom>
              <a:rect b="b" l="l" r="r" t="t"/>
              <a:pathLst>
                <a:path extrusionOk="0" h="1989" w="2311">
                  <a:moveTo>
                    <a:pt x="1004" y="1"/>
                  </a:moveTo>
                  <a:cubicBezTo>
                    <a:pt x="457" y="1"/>
                    <a:pt x="1" y="457"/>
                    <a:pt x="1" y="1004"/>
                  </a:cubicBezTo>
                  <a:cubicBezTo>
                    <a:pt x="1" y="1600"/>
                    <a:pt x="488" y="1988"/>
                    <a:pt x="991" y="1988"/>
                  </a:cubicBezTo>
                  <a:cubicBezTo>
                    <a:pt x="1232" y="1988"/>
                    <a:pt x="1476" y="1900"/>
                    <a:pt x="1673" y="1703"/>
                  </a:cubicBezTo>
                  <a:cubicBezTo>
                    <a:pt x="2311" y="1095"/>
                    <a:pt x="1855" y="1"/>
                    <a:pt x="10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
            <p:cNvSpPr/>
            <p:nvPr/>
          </p:nvSpPr>
          <p:spPr>
            <a:xfrm>
              <a:off x="3408866" y="1819811"/>
              <a:ext cx="44701" cy="38143"/>
            </a:xfrm>
            <a:custGeom>
              <a:rect b="b" l="l" r="r" t="t"/>
              <a:pathLst>
                <a:path extrusionOk="0" h="1972" w="2311">
                  <a:moveTo>
                    <a:pt x="974" y="1"/>
                  </a:moveTo>
                  <a:cubicBezTo>
                    <a:pt x="426" y="1"/>
                    <a:pt x="1" y="426"/>
                    <a:pt x="1" y="974"/>
                  </a:cubicBezTo>
                  <a:cubicBezTo>
                    <a:pt x="1" y="1570"/>
                    <a:pt x="474" y="1971"/>
                    <a:pt x="977" y="1971"/>
                  </a:cubicBezTo>
                  <a:cubicBezTo>
                    <a:pt x="1218" y="1971"/>
                    <a:pt x="1466" y="1879"/>
                    <a:pt x="1673" y="1673"/>
                  </a:cubicBezTo>
                  <a:cubicBezTo>
                    <a:pt x="2311" y="1065"/>
                    <a:pt x="1855" y="1"/>
                    <a:pt x="9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8" name="Google Shape;2728;p3"/>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
          <p:cNvSpPr txBox="1"/>
          <p:nvPr/>
        </p:nvSpPr>
        <p:spPr>
          <a:xfrm>
            <a:off x="8165233" y="347826"/>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BBC05"/>
                </a:solidFill>
                <a:latin typeface="Ubuntu"/>
                <a:ea typeface="Ubuntu"/>
                <a:cs typeface="Ubuntu"/>
                <a:sym typeface="Ubuntu"/>
              </a:rPr>
              <a:t>1</a:t>
            </a:r>
            <a:endParaRPr b="1" i="0" sz="4000" u="none" cap="none" strike="noStrike">
              <a:solidFill>
                <a:srgbClr val="FBBC05"/>
              </a:solidFill>
              <a:latin typeface="Ubuntu"/>
              <a:ea typeface="Ubuntu"/>
              <a:cs typeface="Ubuntu"/>
              <a:sym typeface="Ubuntu"/>
            </a:endParaRPr>
          </a:p>
        </p:txBody>
      </p:sp>
      <p:sp>
        <p:nvSpPr>
          <p:cNvPr id="2733" name="Google Shape;2733;p3"/>
          <p:cNvSpPr txBox="1"/>
          <p:nvPr/>
        </p:nvSpPr>
        <p:spPr>
          <a:xfrm>
            <a:off x="8322525" y="1727825"/>
            <a:ext cx="2610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2734" name="Google Shape;2734;p3"/>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4A853"/>
                </a:solidFill>
                <a:latin typeface="Ubuntu"/>
                <a:ea typeface="Ubuntu"/>
                <a:cs typeface="Ubuntu"/>
                <a:sym typeface="Ubuntu"/>
              </a:rPr>
              <a:t>3</a:t>
            </a:r>
            <a:endParaRPr b="1" i="0" sz="1400" u="none" cap="none" strike="noStrike">
              <a:solidFill>
                <a:srgbClr val="34A853"/>
              </a:solidFill>
              <a:latin typeface="Ubuntu"/>
              <a:ea typeface="Ubuntu"/>
              <a:cs typeface="Ubuntu"/>
              <a:sym typeface="Ubuntu"/>
            </a:endParaRPr>
          </a:p>
        </p:txBody>
      </p:sp>
      <p:sp>
        <p:nvSpPr>
          <p:cNvPr id="2735" name="Google Shape;2735;p3"/>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39" name="Shape 2739"/>
        <p:cNvGrpSpPr/>
        <p:nvPr/>
      </p:nvGrpSpPr>
      <p:grpSpPr>
        <a:xfrm>
          <a:off x="0" y="0"/>
          <a:ext cx="0" cy="0"/>
          <a:chOff x="0" y="0"/>
          <a:chExt cx="0" cy="0"/>
        </a:xfrm>
      </p:grpSpPr>
      <p:sp>
        <p:nvSpPr>
          <p:cNvPr id="2740" name="Google Shape;2740;p4"/>
          <p:cNvSpPr/>
          <p:nvPr/>
        </p:nvSpPr>
        <p:spPr>
          <a:xfrm>
            <a:off x="4863175" y="3134548"/>
            <a:ext cx="2872500" cy="12906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4"/>
          <p:cNvSpPr/>
          <p:nvPr/>
        </p:nvSpPr>
        <p:spPr>
          <a:xfrm>
            <a:off x="4863175" y="1673505"/>
            <a:ext cx="2872500" cy="1290600"/>
          </a:xfrm>
          <a:prstGeom prst="roundRect">
            <a:avLst>
              <a:gd fmla="val 5570"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
          <p:cNvSpPr/>
          <p:nvPr/>
        </p:nvSpPr>
        <p:spPr>
          <a:xfrm>
            <a:off x="4571994" y="2028855"/>
            <a:ext cx="579900" cy="5799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
          <p:cNvSpPr/>
          <p:nvPr/>
        </p:nvSpPr>
        <p:spPr>
          <a:xfrm>
            <a:off x="1134675" y="3134543"/>
            <a:ext cx="2872500" cy="1290600"/>
          </a:xfrm>
          <a:prstGeom prst="roundRect">
            <a:avLst>
              <a:gd fmla="val 5570"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
          <p:cNvSpPr/>
          <p:nvPr/>
        </p:nvSpPr>
        <p:spPr>
          <a:xfrm>
            <a:off x="1134675" y="1673508"/>
            <a:ext cx="2872500" cy="12906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
          <p:cNvSpPr/>
          <p:nvPr/>
        </p:nvSpPr>
        <p:spPr>
          <a:xfrm>
            <a:off x="843494" y="2028858"/>
            <a:ext cx="579900" cy="579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
          <p:cNvSpPr/>
          <p:nvPr/>
        </p:nvSpPr>
        <p:spPr>
          <a:xfrm>
            <a:off x="843494" y="3489893"/>
            <a:ext cx="579900" cy="5799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
          <p:cNvSpPr/>
          <p:nvPr/>
        </p:nvSpPr>
        <p:spPr>
          <a:xfrm>
            <a:off x="4571994" y="3489898"/>
            <a:ext cx="579900" cy="579900"/>
          </a:xfrm>
          <a:prstGeom prst="ellipse">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8" name="Google Shape;2748;p4"/>
          <p:cNvGrpSpPr/>
          <p:nvPr/>
        </p:nvGrpSpPr>
        <p:grpSpPr>
          <a:xfrm>
            <a:off x="6935171" y="696541"/>
            <a:ext cx="195284" cy="195284"/>
            <a:chOff x="5660400" y="238125"/>
            <a:chExt cx="481825" cy="481825"/>
          </a:xfrm>
        </p:grpSpPr>
        <p:sp>
          <p:nvSpPr>
            <p:cNvPr id="2749" name="Google Shape;2749;p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50" name="Google Shape;2750;p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51" name="Google Shape;2751;p4"/>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4"/>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
          <p:cNvSpPr txBox="1"/>
          <p:nvPr>
            <p:ph idx="1" type="subTitle"/>
          </p:nvPr>
        </p:nvSpPr>
        <p:spPr>
          <a:xfrm>
            <a:off x="1513019" y="2145245"/>
            <a:ext cx="2362200" cy="73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200"/>
              <a:t>Memeriksa ringkasan statistik</a:t>
            </a:r>
            <a:endParaRPr i="1" sz="1200"/>
          </a:p>
        </p:txBody>
      </p:sp>
      <p:sp>
        <p:nvSpPr>
          <p:cNvPr id="2756" name="Google Shape;2756;p4"/>
          <p:cNvSpPr txBox="1"/>
          <p:nvPr>
            <p:ph idx="2" type="subTitle"/>
          </p:nvPr>
        </p:nvSpPr>
        <p:spPr>
          <a:xfrm>
            <a:off x="5241525" y="2144645"/>
            <a:ext cx="2359200" cy="73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200"/>
              <a:t>Memeriksa berbagai variabel yang mempengaruhi harga mobil</a:t>
            </a:r>
            <a:endParaRPr/>
          </a:p>
        </p:txBody>
      </p:sp>
      <p:sp>
        <p:nvSpPr>
          <p:cNvPr id="2757" name="Google Shape;2757;p4"/>
          <p:cNvSpPr txBox="1"/>
          <p:nvPr>
            <p:ph idx="3" type="subTitle"/>
          </p:nvPr>
        </p:nvSpPr>
        <p:spPr>
          <a:xfrm>
            <a:off x="1513019" y="3607071"/>
            <a:ext cx="2359200" cy="73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200"/>
              <a:t>Melakukan imputasi pada missing value, serta mengubah tipe data</a:t>
            </a:r>
            <a:endParaRPr/>
          </a:p>
        </p:txBody>
      </p:sp>
      <p:sp>
        <p:nvSpPr>
          <p:cNvPr id="2758" name="Google Shape;2758;p4"/>
          <p:cNvSpPr txBox="1"/>
          <p:nvPr>
            <p:ph idx="4" type="subTitle"/>
          </p:nvPr>
        </p:nvSpPr>
        <p:spPr>
          <a:xfrm>
            <a:off x="5241525" y="3414161"/>
            <a:ext cx="2359200" cy="73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200"/>
              <a:t>Mencari MAE, RMSE, MAPE</a:t>
            </a:r>
            <a:endParaRPr/>
          </a:p>
        </p:txBody>
      </p:sp>
      <p:sp>
        <p:nvSpPr>
          <p:cNvPr id="2759" name="Google Shape;2759;p4"/>
          <p:cNvSpPr txBox="1"/>
          <p:nvPr>
            <p:ph idx="5" type="subTitle"/>
          </p:nvPr>
        </p:nvSpPr>
        <p:spPr>
          <a:xfrm>
            <a:off x="5241525" y="3348549"/>
            <a:ext cx="2362200" cy="23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t>4. Model + Evaluation</a:t>
            </a:r>
            <a:endParaRPr sz="1400"/>
          </a:p>
        </p:txBody>
      </p:sp>
      <p:sp>
        <p:nvSpPr>
          <p:cNvPr id="2760" name="Google Shape;2760;p4"/>
          <p:cNvSpPr txBox="1"/>
          <p:nvPr>
            <p:ph idx="6" type="subTitle"/>
          </p:nvPr>
        </p:nvSpPr>
        <p:spPr>
          <a:xfrm>
            <a:off x="5241525" y="1888424"/>
            <a:ext cx="2362200" cy="23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2. EDA</a:t>
            </a:r>
            <a:endParaRPr/>
          </a:p>
        </p:txBody>
      </p:sp>
      <p:sp>
        <p:nvSpPr>
          <p:cNvPr id="2761" name="Google Shape;2761;p4"/>
          <p:cNvSpPr txBox="1"/>
          <p:nvPr>
            <p:ph idx="7" type="subTitle"/>
          </p:nvPr>
        </p:nvSpPr>
        <p:spPr>
          <a:xfrm>
            <a:off x="1513019" y="1888424"/>
            <a:ext cx="2362200" cy="23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1. Describe</a:t>
            </a:r>
            <a:endParaRPr/>
          </a:p>
        </p:txBody>
      </p:sp>
      <p:sp>
        <p:nvSpPr>
          <p:cNvPr id="2762" name="Google Shape;2762;p4"/>
          <p:cNvSpPr txBox="1"/>
          <p:nvPr>
            <p:ph idx="8" type="subTitle"/>
          </p:nvPr>
        </p:nvSpPr>
        <p:spPr>
          <a:xfrm>
            <a:off x="1513019" y="3348549"/>
            <a:ext cx="2359200" cy="23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t>3. Feature Engineering</a:t>
            </a:r>
            <a:endParaRPr sz="1400"/>
          </a:p>
        </p:txBody>
      </p:sp>
      <p:sp>
        <p:nvSpPr>
          <p:cNvPr id="2763" name="Google Shape;2763;p4"/>
          <p:cNvSpPr txBox="1"/>
          <p:nvPr>
            <p:ph type="title"/>
          </p:nvPr>
        </p:nvSpPr>
        <p:spPr>
          <a:xfrm>
            <a:off x="1543600" y="541776"/>
            <a:ext cx="64830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accent3"/>
                </a:solidFill>
              </a:rPr>
              <a:t>Strategy</a:t>
            </a:r>
            <a:endParaRPr>
              <a:solidFill>
                <a:schemeClr val="accent3"/>
              </a:solidFill>
            </a:endParaRPr>
          </a:p>
        </p:txBody>
      </p:sp>
      <p:grpSp>
        <p:nvGrpSpPr>
          <p:cNvPr id="2764" name="Google Shape;2764;p4"/>
          <p:cNvGrpSpPr/>
          <p:nvPr/>
        </p:nvGrpSpPr>
        <p:grpSpPr>
          <a:xfrm>
            <a:off x="889217" y="2074898"/>
            <a:ext cx="488454" cy="487819"/>
            <a:chOff x="4798342" y="2935848"/>
            <a:chExt cx="488454" cy="487819"/>
          </a:xfrm>
        </p:grpSpPr>
        <p:sp>
          <p:nvSpPr>
            <p:cNvPr id="2765" name="Google Shape;2765;p4"/>
            <p:cNvSpPr/>
            <p:nvPr/>
          </p:nvSpPr>
          <p:spPr>
            <a:xfrm>
              <a:off x="4891560" y="2965260"/>
              <a:ext cx="291790" cy="419402"/>
            </a:xfrm>
            <a:custGeom>
              <a:rect b="b" l="l" r="r" t="t"/>
              <a:pathLst>
                <a:path extrusionOk="0" h="7914" w="5506">
                  <a:moveTo>
                    <a:pt x="94" y="1"/>
                  </a:moveTo>
                  <a:lnTo>
                    <a:pt x="1" y="7913"/>
                  </a:lnTo>
                  <a:lnTo>
                    <a:pt x="5506" y="7820"/>
                  </a:lnTo>
                  <a:lnTo>
                    <a:pt x="5506" y="3250"/>
                  </a:lnTo>
                  <a:lnTo>
                    <a:pt x="357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4"/>
            <p:cNvSpPr/>
            <p:nvPr/>
          </p:nvSpPr>
          <p:spPr>
            <a:xfrm>
              <a:off x="4881650" y="2965260"/>
              <a:ext cx="301701" cy="429312"/>
            </a:xfrm>
            <a:custGeom>
              <a:rect b="b" l="l" r="r" t="t"/>
              <a:pathLst>
                <a:path extrusionOk="0" h="8101" w="5693">
                  <a:moveTo>
                    <a:pt x="281" y="1"/>
                  </a:moveTo>
                  <a:cubicBezTo>
                    <a:pt x="129" y="1"/>
                    <a:pt x="1" y="124"/>
                    <a:pt x="1" y="275"/>
                  </a:cubicBezTo>
                  <a:lnTo>
                    <a:pt x="1" y="7820"/>
                  </a:lnTo>
                  <a:cubicBezTo>
                    <a:pt x="1" y="7972"/>
                    <a:pt x="129" y="8100"/>
                    <a:pt x="281" y="8100"/>
                  </a:cubicBezTo>
                  <a:lnTo>
                    <a:pt x="5412" y="8100"/>
                  </a:lnTo>
                  <a:cubicBezTo>
                    <a:pt x="5570" y="8100"/>
                    <a:pt x="5693" y="7972"/>
                    <a:pt x="5693" y="7820"/>
                  </a:cubicBezTo>
                  <a:lnTo>
                    <a:pt x="556" y="7820"/>
                  </a:lnTo>
                  <a:cubicBezTo>
                    <a:pt x="404" y="7820"/>
                    <a:pt x="281" y="7697"/>
                    <a:pt x="281" y="7539"/>
                  </a:cubicBezTo>
                  <a:lnTo>
                    <a:pt x="281"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4"/>
            <p:cNvSpPr/>
            <p:nvPr/>
          </p:nvSpPr>
          <p:spPr>
            <a:xfrm>
              <a:off x="5032792" y="2965260"/>
              <a:ext cx="150241" cy="185377"/>
            </a:xfrm>
            <a:custGeom>
              <a:rect b="b" l="l" r="r" t="t"/>
              <a:pathLst>
                <a:path extrusionOk="0" h="3498" w="2835">
                  <a:moveTo>
                    <a:pt x="912" y="1"/>
                  </a:moveTo>
                  <a:cubicBezTo>
                    <a:pt x="304" y="305"/>
                    <a:pt x="0" y="848"/>
                    <a:pt x="0" y="1508"/>
                  </a:cubicBezTo>
                  <a:cubicBezTo>
                    <a:pt x="0" y="2280"/>
                    <a:pt x="421" y="2893"/>
                    <a:pt x="1245" y="3156"/>
                  </a:cubicBezTo>
                  <a:lnTo>
                    <a:pt x="1245" y="3495"/>
                  </a:lnTo>
                  <a:cubicBezTo>
                    <a:pt x="1245" y="3497"/>
                    <a:pt x="1246" y="3498"/>
                    <a:pt x="1248" y="3498"/>
                  </a:cubicBezTo>
                  <a:cubicBezTo>
                    <a:pt x="1272" y="3498"/>
                    <a:pt x="1444" y="3363"/>
                    <a:pt x="1590" y="3238"/>
                  </a:cubicBezTo>
                  <a:cubicBezTo>
                    <a:pt x="1812" y="3279"/>
                    <a:pt x="2028" y="3297"/>
                    <a:pt x="2250" y="3297"/>
                  </a:cubicBezTo>
                  <a:cubicBezTo>
                    <a:pt x="2443" y="3297"/>
                    <a:pt x="2642" y="3279"/>
                    <a:pt x="2835" y="3250"/>
                  </a:cubicBezTo>
                  <a:lnTo>
                    <a:pt x="2835" y="275"/>
                  </a:lnTo>
                  <a:cubicBezTo>
                    <a:pt x="2835" y="124"/>
                    <a:pt x="2712" y="1"/>
                    <a:pt x="2554"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4"/>
            <p:cNvSpPr/>
            <p:nvPr/>
          </p:nvSpPr>
          <p:spPr>
            <a:xfrm>
              <a:off x="4930617" y="3008928"/>
              <a:ext cx="202865" cy="333921"/>
            </a:xfrm>
            <a:custGeom>
              <a:rect b="b" l="l" r="r" t="t"/>
              <a:pathLst>
                <a:path extrusionOk="0" h="6301" w="3828">
                  <a:moveTo>
                    <a:pt x="923" y="1"/>
                  </a:moveTo>
                  <a:cubicBezTo>
                    <a:pt x="736" y="1"/>
                    <a:pt x="736" y="275"/>
                    <a:pt x="923" y="275"/>
                  </a:cubicBezTo>
                  <a:lnTo>
                    <a:pt x="1975" y="275"/>
                  </a:lnTo>
                  <a:cubicBezTo>
                    <a:pt x="2045" y="275"/>
                    <a:pt x="2197" y="217"/>
                    <a:pt x="2197" y="141"/>
                  </a:cubicBezTo>
                  <a:cubicBezTo>
                    <a:pt x="2197" y="59"/>
                    <a:pt x="2133" y="1"/>
                    <a:pt x="2057" y="1"/>
                  </a:cubicBezTo>
                  <a:close/>
                  <a:moveTo>
                    <a:pt x="193" y="1023"/>
                  </a:moveTo>
                  <a:cubicBezTo>
                    <a:pt x="18" y="1035"/>
                    <a:pt x="18" y="1286"/>
                    <a:pt x="193" y="1298"/>
                  </a:cubicBezTo>
                  <a:lnTo>
                    <a:pt x="2034" y="1298"/>
                  </a:lnTo>
                  <a:cubicBezTo>
                    <a:pt x="2110" y="1298"/>
                    <a:pt x="2174" y="1240"/>
                    <a:pt x="2174" y="1164"/>
                  </a:cubicBezTo>
                  <a:cubicBezTo>
                    <a:pt x="2174" y="1082"/>
                    <a:pt x="2039" y="1023"/>
                    <a:pt x="1964" y="1023"/>
                  </a:cubicBezTo>
                  <a:close/>
                  <a:moveTo>
                    <a:pt x="187" y="1853"/>
                  </a:moveTo>
                  <a:cubicBezTo>
                    <a:pt x="0" y="1853"/>
                    <a:pt x="0" y="2128"/>
                    <a:pt x="187" y="2134"/>
                  </a:cubicBezTo>
                  <a:lnTo>
                    <a:pt x="2314" y="2134"/>
                  </a:lnTo>
                  <a:cubicBezTo>
                    <a:pt x="2390" y="2134"/>
                    <a:pt x="2449" y="2069"/>
                    <a:pt x="2449" y="1993"/>
                  </a:cubicBezTo>
                  <a:cubicBezTo>
                    <a:pt x="2449" y="1917"/>
                    <a:pt x="2390" y="1853"/>
                    <a:pt x="2314" y="1853"/>
                  </a:cubicBezTo>
                  <a:close/>
                  <a:moveTo>
                    <a:pt x="193" y="2689"/>
                  </a:moveTo>
                  <a:cubicBezTo>
                    <a:pt x="18" y="2701"/>
                    <a:pt x="18" y="2958"/>
                    <a:pt x="193" y="2969"/>
                  </a:cubicBezTo>
                  <a:lnTo>
                    <a:pt x="3173" y="2969"/>
                  </a:lnTo>
                  <a:cubicBezTo>
                    <a:pt x="3249" y="2969"/>
                    <a:pt x="3313" y="2905"/>
                    <a:pt x="3313" y="2829"/>
                  </a:cubicBezTo>
                  <a:cubicBezTo>
                    <a:pt x="3313" y="2753"/>
                    <a:pt x="3249" y="2689"/>
                    <a:pt x="3173" y="2689"/>
                  </a:cubicBezTo>
                  <a:close/>
                  <a:moveTo>
                    <a:pt x="187" y="3519"/>
                  </a:moveTo>
                  <a:cubicBezTo>
                    <a:pt x="12" y="3536"/>
                    <a:pt x="12" y="3787"/>
                    <a:pt x="187" y="3799"/>
                  </a:cubicBezTo>
                  <a:lnTo>
                    <a:pt x="3284" y="3799"/>
                  </a:lnTo>
                  <a:cubicBezTo>
                    <a:pt x="3360" y="3799"/>
                    <a:pt x="3419" y="3735"/>
                    <a:pt x="3424" y="3659"/>
                  </a:cubicBezTo>
                  <a:cubicBezTo>
                    <a:pt x="3419" y="3583"/>
                    <a:pt x="3360" y="3519"/>
                    <a:pt x="3284" y="3519"/>
                  </a:cubicBezTo>
                  <a:close/>
                  <a:moveTo>
                    <a:pt x="193" y="4354"/>
                  </a:moveTo>
                  <a:cubicBezTo>
                    <a:pt x="6" y="4354"/>
                    <a:pt x="6" y="4635"/>
                    <a:pt x="193" y="4635"/>
                  </a:cubicBezTo>
                  <a:lnTo>
                    <a:pt x="3658" y="4635"/>
                  </a:lnTo>
                  <a:cubicBezTo>
                    <a:pt x="3734" y="4635"/>
                    <a:pt x="3793" y="4571"/>
                    <a:pt x="3793" y="4495"/>
                  </a:cubicBezTo>
                  <a:cubicBezTo>
                    <a:pt x="3793" y="4419"/>
                    <a:pt x="3734" y="4354"/>
                    <a:pt x="3658" y="4354"/>
                  </a:cubicBezTo>
                  <a:close/>
                  <a:moveTo>
                    <a:pt x="193" y="5190"/>
                  </a:moveTo>
                  <a:cubicBezTo>
                    <a:pt x="18" y="5202"/>
                    <a:pt x="18" y="5453"/>
                    <a:pt x="193" y="5465"/>
                  </a:cubicBezTo>
                  <a:lnTo>
                    <a:pt x="3658" y="5465"/>
                  </a:lnTo>
                  <a:cubicBezTo>
                    <a:pt x="3734" y="5465"/>
                    <a:pt x="3793" y="5406"/>
                    <a:pt x="3793" y="5330"/>
                  </a:cubicBezTo>
                  <a:cubicBezTo>
                    <a:pt x="3793" y="5248"/>
                    <a:pt x="3734" y="5190"/>
                    <a:pt x="3658" y="5190"/>
                  </a:cubicBezTo>
                  <a:close/>
                  <a:moveTo>
                    <a:pt x="193" y="6026"/>
                  </a:moveTo>
                  <a:cubicBezTo>
                    <a:pt x="18" y="6037"/>
                    <a:pt x="18" y="6289"/>
                    <a:pt x="193" y="6300"/>
                  </a:cubicBezTo>
                  <a:lnTo>
                    <a:pt x="3658" y="6300"/>
                  </a:lnTo>
                  <a:cubicBezTo>
                    <a:pt x="3828" y="6289"/>
                    <a:pt x="3828" y="6037"/>
                    <a:pt x="3658" y="6026"/>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4"/>
            <p:cNvSpPr/>
            <p:nvPr/>
          </p:nvSpPr>
          <p:spPr>
            <a:xfrm>
              <a:off x="5034646" y="3008928"/>
              <a:ext cx="67887" cy="68841"/>
            </a:xfrm>
            <a:custGeom>
              <a:rect b="b" l="l" r="r" t="t"/>
              <a:pathLst>
                <a:path extrusionOk="0" h="1299" w="1281">
                  <a:moveTo>
                    <a:pt x="94" y="1"/>
                  </a:moveTo>
                  <a:cubicBezTo>
                    <a:pt x="59" y="94"/>
                    <a:pt x="30" y="188"/>
                    <a:pt x="12" y="281"/>
                  </a:cubicBezTo>
                  <a:lnTo>
                    <a:pt x="591" y="281"/>
                  </a:lnTo>
                  <a:cubicBezTo>
                    <a:pt x="778" y="281"/>
                    <a:pt x="778" y="1"/>
                    <a:pt x="591" y="1"/>
                  </a:cubicBezTo>
                  <a:close/>
                  <a:moveTo>
                    <a:pt x="1" y="1023"/>
                  </a:moveTo>
                  <a:cubicBezTo>
                    <a:pt x="12" y="1117"/>
                    <a:pt x="36" y="1210"/>
                    <a:pt x="71" y="1298"/>
                  </a:cubicBezTo>
                  <a:lnTo>
                    <a:pt x="1140" y="1298"/>
                  </a:lnTo>
                  <a:cubicBezTo>
                    <a:pt x="1216" y="1298"/>
                    <a:pt x="1280" y="1240"/>
                    <a:pt x="1280" y="1164"/>
                  </a:cubicBezTo>
                  <a:cubicBezTo>
                    <a:pt x="1280" y="1082"/>
                    <a:pt x="1216" y="1023"/>
                    <a:pt x="1140" y="1023"/>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4"/>
            <p:cNvSpPr/>
            <p:nvPr/>
          </p:nvSpPr>
          <p:spPr>
            <a:xfrm>
              <a:off x="4807934" y="3234369"/>
              <a:ext cx="229574" cy="179706"/>
            </a:xfrm>
            <a:custGeom>
              <a:rect b="b" l="l" r="r" t="t"/>
              <a:pathLst>
                <a:path extrusionOk="0" h="3391" w="4332">
                  <a:moveTo>
                    <a:pt x="2070" y="1"/>
                  </a:moveTo>
                  <a:cubicBezTo>
                    <a:pt x="1351" y="1"/>
                    <a:pt x="807" y="170"/>
                    <a:pt x="427" y="468"/>
                  </a:cubicBezTo>
                  <a:cubicBezTo>
                    <a:pt x="100" y="796"/>
                    <a:pt x="1" y="1205"/>
                    <a:pt x="1" y="1602"/>
                  </a:cubicBezTo>
                  <a:cubicBezTo>
                    <a:pt x="1" y="2648"/>
                    <a:pt x="761" y="3390"/>
                    <a:pt x="2257" y="3390"/>
                  </a:cubicBezTo>
                  <a:cubicBezTo>
                    <a:pt x="2970" y="3390"/>
                    <a:pt x="3630" y="3192"/>
                    <a:pt x="3986" y="2835"/>
                  </a:cubicBezTo>
                  <a:cubicBezTo>
                    <a:pt x="4214" y="2531"/>
                    <a:pt x="4331" y="2163"/>
                    <a:pt x="4319" y="1789"/>
                  </a:cubicBezTo>
                  <a:cubicBezTo>
                    <a:pt x="4319" y="743"/>
                    <a:pt x="3566" y="1"/>
                    <a:pt x="2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4"/>
            <p:cNvSpPr/>
            <p:nvPr/>
          </p:nvSpPr>
          <p:spPr>
            <a:xfrm>
              <a:off x="4798342" y="3258853"/>
              <a:ext cx="220883" cy="164814"/>
            </a:xfrm>
            <a:custGeom>
              <a:rect b="b" l="l" r="r" t="t"/>
              <a:pathLst>
                <a:path extrusionOk="0" h="3110" w="4168">
                  <a:moveTo>
                    <a:pt x="614" y="1"/>
                  </a:moveTo>
                  <a:cubicBezTo>
                    <a:pt x="205" y="322"/>
                    <a:pt x="1" y="784"/>
                    <a:pt x="1" y="1327"/>
                  </a:cubicBezTo>
                  <a:cubicBezTo>
                    <a:pt x="1" y="2367"/>
                    <a:pt x="755" y="3109"/>
                    <a:pt x="2251" y="3109"/>
                  </a:cubicBezTo>
                  <a:cubicBezTo>
                    <a:pt x="3174" y="3109"/>
                    <a:pt x="3811" y="2829"/>
                    <a:pt x="4167" y="2367"/>
                  </a:cubicBezTo>
                  <a:lnTo>
                    <a:pt x="4167" y="2367"/>
                  </a:lnTo>
                  <a:cubicBezTo>
                    <a:pt x="3793" y="2660"/>
                    <a:pt x="3244" y="2835"/>
                    <a:pt x="2531" y="2835"/>
                  </a:cubicBezTo>
                  <a:cubicBezTo>
                    <a:pt x="1035" y="2835"/>
                    <a:pt x="275" y="2093"/>
                    <a:pt x="275" y="1047"/>
                  </a:cubicBezTo>
                  <a:cubicBezTo>
                    <a:pt x="270" y="673"/>
                    <a:pt x="386" y="304"/>
                    <a:pt x="614" y="1"/>
                  </a:cubicBezTo>
                  <a:close/>
                </a:path>
              </a:pathLst>
            </a:custGeom>
            <a:solidFill>
              <a:srgbClr val="228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4"/>
            <p:cNvSpPr/>
            <p:nvPr/>
          </p:nvSpPr>
          <p:spPr>
            <a:xfrm>
              <a:off x="5057540" y="2935848"/>
              <a:ext cx="229256" cy="179388"/>
            </a:xfrm>
            <a:custGeom>
              <a:rect b="b" l="l" r="r" t="t"/>
              <a:pathLst>
                <a:path extrusionOk="0" h="3385" w="4326">
                  <a:moveTo>
                    <a:pt x="2070" y="1"/>
                  </a:moveTo>
                  <a:cubicBezTo>
                    <a:pt x="1351" y="1"/>
                    <a:pt x="802" y="170"/>
                    <a:pt x="428" y="462"/>
                  </a:cubicBezTo>
                  <a:cubicBezTo>
                    <a:pt x="94" y="795"/>
                    <a:pt x="1" y="1199"/>
                    <a:pt x="1" y="1602"/>
                  </a:cubicBezTo>
                  <a:cubicBezTo>
                    <a:pt x="1" y="2642"/>
                    <a:pt x="761" y="3384"/>
                    <a:pt x="2251" y="3384"/>
                  </a:cubicBezTo>
                  <a:cubicBezTo>
                    <a:pt x="2970" y="3384"/>
                    <a:pt x="3630" y="3185"/>
                    <a:pt x="3986" y="2829"/>
                  </a:cubicBezTo>
                  <a:cubicBezTo>
                    <a:pt x="4209" y="2531"/>
                    <a:pt x="4325" y="2163"/>
                    <a:pt x="4320" y="1783"/>
                  </a:cubicBezTo>
                  <a:cubicBezTo>
                    <a:pt x="4320" y="743"/>
                    <a:pt x="3560" y="1"/>
                    <a:pt x="2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4"/>
            <p:cNvSpPr/>
            <p:nvPr/>
          </p:nvSpPr>
          <p:spPr>
            <a:xfrm>
              <a:off x="5047630" y="2960332"/>
              <a:ext cx="221201" cy="197565"/>
            </a:xfrm>
            <a:custGeom>
              <a:rect b="b" l="l" r="r" t="t"/>
              <a:pathLst>
                <a:path extrusionOk="0" h="3728" w="4174">
                  <a:moveTo>
                    <a:pt x="615" y="0"/>
                  </a:moveTo>
                  <a:cubicBezTo>
                    <a:pt x="206" y="316"/>
                    <a:pt x="1" y="777"/>
                    <a:pt x="1" y="1321"/>
                  </a:cubicBezTo>
                  <a:cubicBezTo>
                    <a:pt x="1" y="2081"/>
                    <a:pt x="404" y="2683"/>
                    <a:pt x="1199" y="2951"/>
                  </a:cubicBezTo>
                  <a:lnTo>
                    <a:pt x="977" y="3536"/>
                  </a:lnTo>
                  <a:cubicBezTo>
                    <a:pt x="941" y="3638"/>
                    <a:pt x="1018" y="3727"/>
                    <a:pt x="1106" y="3727"/>
                  </a:cubicBezTo>
                  <a:cubicBezTo>
                    <a:pt x="1133" y="3727"/>
                    <a:pt x="1161" y="3719"/>
                    <a:pt x="1187" y="3699"/>
                  </a:cubicBezTo>
                  <a:lnTo>
                    <a:pt x="2011" y="3097"/>
                  </a:lnTo>
                  <a:cubicBezTo>
                    <a:pt x="2093" y="3103"/>
                    <a:pt x="2169" y="3103"/>
                    <a:pt x="2257" y="3103"/>
                  </a:cubicBezTo>
                  <a:cubicBezTo>
                    <a:pt x="3174" y="3103"/>
                    <a:pt x="3817" y="2823"/>
                    <a:pt x="4173" y="2361"/>
                  </a:cubicBezTo>
                  <a:lnTo>
                    <a:pt x="4173" y="2361"/>
                  </a:lnTo>
                  <a:cubicBezTo>
                    <a:pt x="3794" y="2653"/>
                    <a:pt x="3250" y="2829"/>
                    <a:pt x="2531" y="2829"/>
                  </a:cubicBezTo>
                  <a:lnTo>
                    <a:pt x="2531" y="2834"/>
                  </a:lnTo>
                  <a:cubicBezTo>
                    <a:pt x="1035" y="2834"/>
                    <a:pt x="281" y="2086"/>
                    <a:pt x="281" y="1046"/>
                  </a:cubicBezTo>
                  <a:cubicBezTo>
                    <a:pt x="270" y="666"/>
                    <a:pt x="387" y="298"/>
                    <a:pt x="615" y="0"/>
                  </a:cubicBezTo>
                  <a:close/>
                </a:path>
              </a:pathLst>
            </a:custGeom>
            <a:solidFill>
              <a:srgbClr val="228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4"/>
            <p:cNvSpPr/>
            <p:nvPr/>
          </p:nvSpPr>
          <p:spPr>
            <a:xfrm>
              <a:off x="4829927" y="3293458"/>
              <a:ext cx="179070" cy="71384"/>
            </a:xfrm>
            <a:custGeom>
              <a:rect b="b" l="l" r="r" t="t"/>
              <a:pathLst>
                <a:path extrusionOk="0" h="1347" w="3379">
                  <a:moveTo>
                    <a:pt x="640" y="1"/>
                  </a:moveTo>
                  <a:cubicBezTo>
                    <a:pt x="592" y="1"/>
                    <a:pt x="543" y="25"/>
                    <a:pt x="515" y="84"/>
                  </a:cubicBezTo>
                  <a:lnTo>
                    <a:pt x="30" y="1147"/>
                  </a:lnTo>
                  <a:cubicBezTo>
                    <a:pt x="1" y="1218"/>
                    <a:pt x="30" y="1299"/>
                    <a:pt x="100" y="1329"/>
                  </a:cubicBezTo>
                  <a:cubicBezTo>
                    <a:pt x="118" y="1340"/>
                    <a:pt x="135" y="1340"/>
                    <a:pt x="158" y="1346"/>
                  </a:cubicBezTo>
                  <a:lnTo>
                    <a:pt x="158" y="1346"/>
                  </a:lnTo>
                  <a:cubicBezTo>
                    <a:pt x="214" y="1344"/>
                    <a:pt x="259" y="1310"/>
                    <a:pt x="281" y="1264"/>
                  </a:cubicBezTo>
                  <a:lnTo>
                    <a:pt x="772" y="195"/>
                  </a:lnTo>
                  <a:cubicBezTo>
                    <a:pt x="822" y="88"/>
                    <a:pt x="732" y="1"/>
                    <a:pt x="640" y="1"/>
                  </a:cubicBezTo>
                  <a:close/>
                  <a:moveTo>
                    <a:pt x="158" y="1346"/>
                  </a:moveTo>
                  <a:cubicBezTo>
                    <a:pt x="156" y="1346"/>
                    <a:pt x="155" y="1346"/>
                    <a:pt x="153" y="1346"/>
                  </a:cubicBezTo>
                  <a:lnTo>
                    <a:pt x="159" y="1346"/>
                  </a:lnTo>
                  <a:cubicBezTo>
                    <a:pt x="158" y="1346"/>
                    <a:pt x="158" y="1346"/>
                    <a:pt x="158" y="1346"/>
                  </a:cubicBezTo>
                  <a:close/>
                  <a:moveTo>
                    <a:pt x="1193" y="1"/>
                  </a:moveTo>
                  <a:cubicBezTo>
                    <a:pt x="1144" y="1"/>
                    <a:pt x="1096" y="25"/>
                    <a:pt x="1070" y="84"/>
                  </a:cubicBezTo>
                  <a:lnTo>
                    <a:pt x="585" y="1147"/>
                  </a:lnTo>
                  <a:cubicBezTo>
                    <a:pt x="550" y="1218"/>
                    <a:pt x="585" y="1299"/>
                    <a:pt x="655" y="1329"/>
                  </a:cubicBezTo>
                  <a:cubicBezTo>
                    <a:pt x="673" y="1340"/>
                    <a:pt x="690" y="1340"/>
                    <a:pt x="708" y="1346"/>
                  </a:cubicBezTo>
                  <a:cubicBezTo>
                    <a:pt x="766" y="1346"/>
                    <a:pt x="813" y="1311"/>
                    <a:pt x="836" y="1264"/>
                  </a:cubicBezTo>
                  <a:lnTo>
                    <a:pt x="1321" y="195"/>
                  </a:lnTo>
                  <a:cubicBezTo>
                    <a:pt x="1375" y="88"/>
                    <a:pt x="1284" y="1"/>
                    <a:pt x="1193" y="1"/>
                  </a:cubicBezTo>
                  <a:close/>
                  <a:moveTo>
                    <a:pt x="2182" y="1"/>
                  </a:moveTo>
                  <a:cubicBezTo>
                    <a:pt x="2093" y="1"/>
                    <a:pt x="2002" y="88"/>
                    <a:pt x="2052" y="195"/>
                  </a:cubicBezTo>
                  <a:lnTo>
                    <a:pt x="2537" y="1264"/>
                  </a:lnTo>
                  <a:cubicBezTo>
                    <a:pt x="2560" y="1311"/>
                    <a:pt x="2613" y="1346"/>
                    <a:pt x="2666" y="1346"/>
                  </a:cubicBezTo>
                  <a:cubicBezTo>
                    <a:pt x="2683" y="1340"/>
                    <a:pt x="2706" y="1340"/>
                    <a:pt x="2724" y="1329"/>
                  </a:cubicBezTo>
                  <a:cubicBezTo>
                    <a:pt x="2794" y="1299"/>
                    <a:pt x="2823" y="1218"/>
                    <a:pt x="2794" y="1147"/>
                  </a:cubicBezTo>
                  <a:lnTo>
                    <a:pt x="2303" y="84"/>
                  </a:lnTo>
                  <a:cubicBezTo>
                    <a:pt x="2277" y="25"/>
                    <a:pt x="2230" y="1"/>
                    <a:pt x="2182" y="1"/>
                  </a:cubicBezTo>
                  <a:close/>
                  <a:moveTo>
                    <a:pt x="2736" y="1"/>
                  </a:moveTo>
                  <a:cubicBezTo>
                    <a:pt x="2645" y="1"/>
                    <a:pt x="2554" y="88"/>
                    <a:pt x="2607" y="195"/>
                  </a:cubicBezTo>
                  <a:lnTo>
                    <a:pt x="3092" y="1264"/>
                  </a:lnTo>
                  <a:cubicBezTo>
                    <a:pt x="3116" y="1311"/>
                    <a:pt x="3162" y="1346"/>
                    <a:pt x="3221" y="1346"/>
                  </a:cubicBezTo>
                  <a:cubicBezTo>
                    <a:pt x="3238" y="1340"/>
                    <a:pt x="3256" y="1340"/>
                    <a:pt x="3273" y="1329"/>
                  </a:cubicBezTo>
                  <a:cubicBezTo>
                    <a:pt x="3343" y="1299"/>
                    <a:pt x="3378" y="1218"/>
                    <a:pt x="3343" y="1147"/>
                  </a:cubicBezTo>
                  <a:lnTo>
                    <a:pt x="2858" y="84"/>
                  </a:lnTo>
                  <a:cubicBezTo>
                    <a:pt x="2832" y="25"/>
                    <a:pt x="2784" y="1"/>
                    <a:pt x="27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4"/>
            <p:cNvSpPr/>
            <p:nvPr/>
          </p:nvSpPr>
          <p:spPr>
            <a:xfrm>
              <a:off x="5115517" y="2962823"/>
              <a:ext cx="105619" cy="126711"/>
            </a:xfrm>
            <a:custGeom>
              <a:rect b="b" l="l" r="r" t="t"/>
              <a:pathLst>
                <a:path extrusionOk="0" h="2391" w="1993">
                  <a:moveTo>
                    <a:pt x="1011" y="444"/>
                  </a:moveTo>
                  <a:lnTo>
                    <a:pt x="1443" y="1595"/>
                  </a:lnTo>
                  <a:lnTo>
                    <a:pt x="572" y="1595"/>
                  </a:lnTo>
                  <a:lnTo>
                    <a:pt x="1011" y="444"/>
                  </a:lnTo>
                  <a:close/>
                  <a:moveTo>
                    <a:pt x="1005" y="0"/>
                  </a:moveTo>
                  <a:cubicBezTo>
                    <a:pt x="929" y="0"/>
                    <a:pt x="865" y="47"/>
                    <a:pt x="835" y="117"/>
                  </a:cubicBezTo>
                  <a:lnTo>
                    <a:pt x="41" y="2197"/>
                  </a:lnTo>
                  <a:cubicBezTo>
                    <a:pt x="0" y="2308"/>
                    <a:pt x="88" y="2388"/>
                    <a:pt x="174" y="2388"/>
                  </a:cubicBezTo>
                  <a:cubicBezTo>
                    <a:pt x="224" y="2388"/>
                    <a:pt x="274" y="2361"/>
                    <a:pt x="298" y="2297"/>
                  </a:cubicBezTo>
                  <a:lnTo>
                    <a:pt x="461" y="1870"/>
                  </a:lnTo>
                  <a:lnTo>
                    <a:pt x="1548" y="1870"/>
                  </a:lnTo>
                  <a:lnTo>
                    <a:pt x="1706" y="2297"/>
                  </a:lnTo>
                  <a:cubicBezTo>
                    <a:pt x="1729" y="2349"/>
                    <a:pt x="1781" y="2384"/>
                    <a:pt x="1839" y="2390"/>
                  </a:cubicBezTo>
                  <a:lnTo>
                    <a:pt x="1839" y="2390"/>
                  </a:lnTo>
                  <a:cubicBezTo>
                    <a:pt x="1855" y="2389"/>
                    <a:pt x="1871" y="2384"/>
                    <a:pt x="1887" y="2378"/>
                  </a:cubicBezTo>
                  <a:cubicBezTo>
                    <a:pt x="1957" y="2355"/>
                    <a:pt x="1992" y="2273"/>
                    <a:pt x="1963" y="2203"/>
                  </a:cubicBezTo>
                  <a:lnTo>
                    <a:pt x="1180" y="117"/>
                  </a:lnTo>
                  <a:cubicBezTo>
                    <a:pt x="1151" y="47"/>
                    <a:pt x="1081" y="0"/>
                    <a:pt x="1005" y="0"/>
                  </a:cubicBezTo>
                  <a:close/>
                  <a:moveTo>
                    <a:pt x="1839" y="2390"/>
                  </a:moveTo>
                  <a:lnTo>
                    <a:pt x="1839" y="2390"/>
                  </a:lnTo>
                  <a:cubicBezTo>
                    <a:pt x="1838" y="2390"/>
                    <a:pt x="1836" y="2390"/>
                    <a:pt x="1835" y="2390"/>
                  </a:cubicBezTo>
                  <a:lnTo>
                    <a:pt x="1841" y="2390"/>
                  </a:lnTo>
                  <a:cubicBezTo>
                    <a:pt x="1840" y="2390"/>
                    <a:pt x="1840" y="2390"/>
                    <a:pt x="1839" y="239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6" name="Google Shape;2776;p4"/>
          <p:cNvGrpSpPr/>
          <p:nvPr/>
        </p:nvGrpSpPr>
        <p:grpSpPr>
          <a:xfrm>
            <a:off x="884695" y="3539327"/>
            <a:ext cx="497517" cy="481036"/>
            <a:chOff x="2888508" y="2939240"/>
            <a:chExt cx="497517" cy="481036"/>
          </a:xfrm>
        </p:grpSpPr>
        <p:sp>
          <p:nvSpPr>
            <p:cNvPr id="2777" name="Google Shape;2777;p4"/>
            <p:cNvSpPr/>
            <p:nvPr/>
          </p:nvSpPr>
          <p:spPr>
            <a:xfrm>
              <a:off x="3221687" y="3303739"/>
              <a:ext cx="30737" cy="49020"/>
            </a:xfrm>
            <a:custGeom>
              <a:rect b="b" l="l" r="r" t="t"/>
              <a:pathLst>
                <a:path extrusionOk="0" h="925" w="580">
                  <a:moveTo>
                    <a:pt x="94" y="1"/>
                  </a:moveTo>
                  <a:lnTo>
                    <a:pt x="1" y="924"/>
                  </a:lnTo>
                  <a:lnTo>
                    <a:pt x="579" y="831"/>
                  </a:lnTo>
                  <a:lnTo>
                    <a:pt x="579" y="135"/>
                  </a:lnTo>
                  <a:cubicBezTo>
                    <a:pt x="579" y="59"/>
                    <a:pt x="515" y="1"/>
                    <a:pt x="4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4"/>
            <p:cNvSpPr/>
            <p:nvPr/>
          </p:nvSpPr>
          <p:spPr>
            <a:xfrm>
              <a:off x="3212095" y="3303739"/>
              <a:ext cx="40329" cy="68205"/>
            </a:xfrm>
            <a:custGeom>
              <a:rect b="b" l="l" r="r" t="t"/>
              <a:pathLst>
                <a:path extrusionOk="0" h="1287" w="761">
                  <a:moveTo>
                    <a:pt x="141" y="1"/>
                  </a:moveTo>
                  <a:cubicBezTo>
                    <a:pt x="65" y="1"/>
                    <a:pt x="1" y="59"/>
                    <a:pt x="1" y="135"/>
                  </a:cubicBezTo>
                  <a:lnTo>
                    <a:pt x="1" y="1287"/>
                  </a:lnTo>
                  <a:lnTo>
                    <a:pt x="760" y="1287"/>
                  </a:lnTo>
                  <a:lnTo>
                    <a:pt x="760" y="831"/>
                  </a:lnTo>
                  <a:lnTo>
                    <a:pt x="275" y="831"/>
                  </a:lnTo>
                  <a:lnTo>
                    <a:pt x="275" y="1"/>
                  </a:lnTo>
                  <a:close/>
                </a:path>
              </a:pathLst>
            </a:custGeom>
            <a:solidFill>
              <a:srgbClr val="6161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4"/>
            <p:cNvSpPr/>
            <p:nvPr/>
          </p:nvSpPr>
          <p:spPr>
            <a:xfrm>
              <a:off x="3150462" y="3362299"/>
              <a:ext cx="173506" cy="19237"/>
            </a:xfrm>
            <a:custGeom>
              <a:rect b="b" l="l" r="r" t="t"/>
              <a:pathLst>
                <a:path extrusionOk="0" h="363" w="3274">
                  <a:moveTo>
                    <a:pt x="89" y="0"/>
                  </a:moveTo>
                  <a:lnTo>
                    <a:pt x="1" y="363"/>
                  </a:lnTo>
                  <a:lnTo>
                    <a:pt x="3273" y="275"/>
                  </a:lnTo>
                  <a:lnTo>
                    <a:pt x="3273" y="135"/>
                  </a:lnTo>
                  <a:cubicBezTo>
                    <a:pt x="3273" y="59"/>
                    <a:pt x="3215" y="0"/>
                    <a:pt x="31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4"/>
            <p:cNvSpPr/>
            <p:nvPr/>
          </p:nvSpPr>
          <p:spPr>
            <a:xfrm>
              <a:off x="3140552" y="3362299"/>
              <a:ext cx="183416" cy="28829"/>
            </a:xfrm>
            <a:custGeom>
              <a:rect b="b" l="l" r="r" t="t"/>
              <a:pathLst>
                <a:path extrusionOk="0" h="544" w="3461">
                  <a:moveTo>
                    <a:pt x="141" y="0"/>
                  </a:moveTo>
                  <a:cubicBezTo>
                    <a:pt x="65" y="0"/>
                    <a:pt x="1" y="59"/>
                    <a:pt x="1" y="135"/>
                  </a:cubicBezTo>
                  <a:lnTo>
                    <a:pt x="1" y="409"/>
                  </a:lnTo>
                  <a:cubicBezTo>
                    <a:pt x="1" y="485"/>
                    <a:pt x="65" y="544"/>
                    <a:pt x="141" y="544"/>
                  </a:cubicBezTo>
                  <a:lnTo>
                    <a:pt x="3326" y="544"/>
                  </a:lnTo>
                  <a:cubicBezTo>
                    <a:pt x="3402" y="544"/>
                    <a:pt x="3460" y="485"/>
                    <a:pt x="3460" y="409"/>
                  </a:cubicBezTo>
                  <a:lnTo>
                    <a:pt x="3460" y="275"/>
                  </a:lnTo>
                  <a:lnTo>
                    <a:pt x="381" y="275"/>
                  </a:lnTo>
                  <a:cubicBezTo>
                    <a:pt x="322" y="275"/>
                    <a:pt x="276" y="228"/>
                    <a:pt x="276" y="170"/>
                  </a:cubicBezTo>
                  <a:lnTo>
                    <a:pt x="276" y="0"/>
                  </a:lnTo>
                  <a:close/>
                </a:path>
              </a:pathLst>
            </a:custGeom>
            <a:solidFill>
              <a:srgbClr val="6161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4"/>
            <p:cNvSpPr/>
            <p:nvPr/>
          </p:nvSpPr>
          <p:spPr>
            <a:xfrm>
              <a:off x="3146752" y="2939240"/>
              <a:ext cx="185271" cy="148545"/>
            </a:xfrm>
            <a:custGeom>
              <a:rect b="b" l="l" r="r" t="t"/>
              <a:pathLst>
                <a:path extrusionOk="0" h="2803" w="3496">
                  <a:moveTo>
                    <a:pt x="305" y="1"/>
                  </a:moveTo>
                  <a:cubicBezTo>
                    <a:pt x="188" y="1"/>
                    <a:pt x="7" y="118"/>
                    <a:pt x="7" y="270"/>
                  </a:cubicBezTo>
                  <a:lnTo>
                    <a:pt x="1" y="270"/>
                  </a:lnTo>
                  <a:cubicBezTo>
                    <a:pt x="1" y="416"/>
                    <a:pt x="77" y="2689"/>
                    <a:pt x="77" y="2689"/>
                  </a:cubicBezTo>
                  <a:cubicBezTo>
                    <a:pt x="77" y="2689"/>
                    <a:pt x="931" y="2803"/>
                    <a:pt x="1770" y="2803"/>
                  </a:cubicBezTo>
                  <a:cubicBezTo>
                    <a:pt x="2498" y="2803"/>
                    <a:pt x="3213" y="2717"/>
                    <a:pt x="3349" y="2397"/>
                  </a:cubicBezTo>
                  <a:lnTo>
                    <a:pt x="3349" y="825"/>
                  </a:lnTo>
                  <a:lnTo>
                    <a:pt x="3267" y="679"/>
                  </a:lnTo>
                  <a:lnTo>
                    <a:pt x="3349" y="550"/>
                  </a:lnTo>
                  <a:cubicBezTo>
                    <a:pt x="3349" y="550"/>
                    <a:pt x="3495" y="428"/>
                    <a:pt x="3495" y="276"/>
                  </a:cubicBezTo>
                  <a:cubicBezTo>
                    <a:pt x="3495" y="124"/>
                    <a:pt x="3373" y="1"/>
                    <a:pt x="3221"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4"/>
            <p:cNvSpPr/>
            <p:nvPr/>
          </p:nvSpPr>
          <p:spPr>
            <a:xfrm>
              <a:off x="3132815" y="2939240"/>
              <a:ext cx="191153" cy="142239"/>
            </a:xfrm>
            <a:custGeom>
              <a:rect b="b" l="l" r="r" t="t"/>
              <a:pathLst>
                <a:path extrusionOk="0" h="2684" w="3607">
                  <a:moveTo>
                    <a:pt x="275" y="1"/>
                  </a:moveTo>
                  <a:cubicBezTo>
                    <a:pt x="123" y="1"/>
                    <a:pt x="1" y="124"/>
                    <a:pt x="1" y="276"/>
                  </a:cubicBezTo>
                  <a:cubicBezTo>
                    <a:pt x="1" y="428"/>
                    <a:pt x="147" y="550"/>
                    <a:pt x="147" y="550"/>
                  </a:cubicBezTo>
                  <a:lnTo>
                    <a:pt x="147" y="2391"/>
                  </a:lnTo>
                  <a:lnTo>
                    <a:pt x="334" y="2683"/>
                  </a:lnTo>
                  <a:lnTo>
                    <a:pt x="515" y="2233"/>
                  </a:lnTo>
                  <a:lnTo>
                    <a:pt x="515" y="825"/>
                  </a:lnTo>
                  <a:lnTo>
                    <a:pt x="3606" y="825"/>
                  </a:lnTo>
                  <a:lnTo>
                    <a:pt x="3606" y="550"/>
                  </a:lnTo>
                  <a:lnTo>
                    <a:pt x="515" y="550"/>
                  </a:lnTo>
                  <a:cubicBezTo>
                    <a:pt x="515" y="550"/>
                    <a:pt x="357" y="416"/>
                    <a:pt x="357" y="270"/>
                  </a:cubicBezTo>
                  <a:cubicBezTo>
                    <a:pt x="357" y="118"/>
                    <a:pt x="451" y="1"/>
                    <a:pt x="56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
            <p:cNvSpPr/>
            <p:nvPr/>
          </p:nvSpPr>
          <p:spPr>
            <a:xfrm>
              <a:off x="3155126" y="3054610"/>
              <a:ext cx="168842" cy="136462"/>
            </a:xfrm>
            <a:custGeom>
              <a:rect b="b" l="l" r="r" t="t"/>
              <a:pathLst>
                <a:path extrusionOk="0" h="2575" w="3186">
                  <a:moveTo>
                    <a:pt x="515" y="1"/>
                  </a:moveTo>
                  <a:cubicBezTo>
                    <a:pt x="380" y="1"/>
                    <a:pt x="240" y="19"/>
                    <a:pt x="94" y="62"/>
                  </a:cubicBezTo>
                  <a:lnTo>
                    <a:pt x="1" y="2575"/>
                  </a:lnTo>
                  <a:lnTo>
                    <a:pt x="3185" y="2481"/>
                  </a:lnTo>
                  <a:lnTo>
                    <a:pt x="3185" y="220"/>
                  </a:lnTo>
                  <a:cubicBezTo>
                    <a:pt x="2903" y="378"/>
                    <a:pt x="2645" y="435"/>
                    <a:pt x="2402" y="435"/>
                  </a:cubicBezTo>
                  <a:cubicBezTo>
                    <a:pt x="1737" y="435"/>
                    <a:pt x="1181" y="1"/>
                    <a:pt x="5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4"/>
            <p:cNvSpPr/>
            <p:nvPr/>
          </p:nvSpPr>
          <p:spPr>
            <a:xfrm>
              <a:off x="3140552" y="3057896"/>
              <a:ext cx="183416" cy="152414"/>
            </a:xfrm>
            <a:custGeom>
              <a:rect b="b" l="l" r="r" t="t"/>
              <a:pathLst>
                <a:path extrusionOk="0" h="2876" w="3461">
                  <a:moveTo>
                    <a:pt x="369" y="0"/>
                  </a:moveTo>
                  <a:cubicBezTo>
                    <a:pt x="240" y="35"/>
                    <a:pt x="118" y="88"/>
                    <a:pt x="1" y="152"/>
                  </a:cubicBezTo>
                  <a:lnTo>
                    <a:pt x="1" y="2419"/>
                  </a:lnTo>
                  <a:cubicBezTo>
                    <a:pt x="1" y="2571"/>
                    <a:pt x="124" y="2694"/>
                    <a:pt x="276" y="2694"/>
                  </a:cubicBezTo>
                  <a:lnTo>
                    <a:pt x="1707" y="2875"/>
                  </a:lnTo>
                  <a:lnTo>
                    <a:pt x="3186" y="2694"/>
                  </a:lnTo>
                  <a:cubicBezTo>
                    <a:pt x="3338" y="2694"/>
                    <a:pt x="3460" y="2571"/>
                    <a:pt x="3460" y="2419"/>
                  </a:cubicBezTo>
                  <a:lnTo>
                    <a:pt x="480" y="2419"/>
                  </a:lnTo>
                  <a:cubicBezTo>
                    <a:pt x="422" y="2419"/>
                    <a:pt x="369" y="2367"/>
                    <a:pt x="369" y="2308"/>
                  </a:cubicBezTo>
                  <a:lnTo>
                    <a:pt x="369" y="0"/>
                  </a:lnTo>
                  <a:close/>
                </a:path>
              </a:pathLst>
            </a:custGeom>
            <a:solidFill>
              <a:srgbClr val="387B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4"/>
            <p:cNvSpPr/>
            <p:nvPr/>
          </p:nvSpPr>
          <p:spPr>
            <a:xfrm>
              <a:off x="3159630" y="2990009"/>
              <a:ext cx="44463" cy="189033"/>
            </a:xfrm>
            <a:custGeom>
              <a:rect b="b" l="l" r="r" t="t"/>
              <a:pathLst>
                <a:path extrusionOk="0" h="3567" w="839">
                  <a:moveTo>
                    <a:pt x="179" y="1"/>
                  </a:moveTo>
                  <a:cubicBezTo>
                    <a:pt x="1" y="1"/>
                    <a:pt x="1" y="276"/>
                    <a:pt x="179" y="276"/>
                  </a:cubicBezTo>
                  <a:cubicBezTo>
                    <a:pt x="183" y="276"/>
                    <a:pt x="186" y="276"/>
                    <a:pt x="190" y="276"/>
                  </a:cubicBezTo>
                  <a:lnTo>
                    <a:pt x="669" y="276"/>
                  </a:lnTo>
                  <a:cubicBezTo>
                    <a:pt x="839" y="264"/>
                    <a:pt x="839" y="13"/>
                    <a:pt x="669" y="1"/>
                  </a:cubicBezTo>
                  <a:lnTo>
                    <a:pt x="190" y="1"/>
                  </a:lnTo>
                  <a:cubicBezTo>
                    <a:pt x="186" y="1"/>
                    <a:pt x="183" y="1"/>
                    <a:pt x="179" y="1"/>
                  </a:cubicBezTo>
                  <a:close/>
                  <a:moveTo>
                    <a:pt x="174" y="550"/>
                  </a:moveTo>
                  <a:cubicBezTo>
                    <a:pt x="1" y="550"/>
                    <a:pt x="3" y="826"/>
                    <a:pt x="179" y="826"/>
                  </a:cubicBezTo>
                  <a:cubicBezTo>
                    <a:pt x="183" y="826"/>
                    <a:pt x="187" y="825"/>
                    <a:pt x="190" y="825"/>
                  </a:cubicBezTo>
                  <a:lnTo>
                    <a:pt x="669" y="825"/>
                  </a:lnTo>
                  <a:cubicBezTo>
                    <a:pt x="839" y="814"/>
                    <a:pt x="839" y="562"/>
                    <a:pt x="669" y="551"/>
                  </a:cubicBezTo>
                  <a:lnTo>
                    <a:pt x="190" y="551"/>
                  </a:lnTo>
                  <a:cubicBezTo>
                    <a:pt x="185" y="550"/>
                    <a:pt x="180" y="550"/>
                    <a:pt x="174" y="550"/>
                  </a:cubicBezTo>
                  <a:close/>
                  <a:moveTo>
                    <a:pt x="174" y="1099"/>
                  </a:moveTo>
                  <a:cubicBezTo>
                    <a:pt x="3" y="1099"/>
                    <a:pt x="3" y="1369"/>
                    <a:pt x="174" y="1369"/>
                  </a:cubicBezTo>
                  <a:cubicBezTo>
                    <a:pt x="180" y="1369"/>
                    <a:pt x="185" y="1369"/>
                    <a:pt x="190" y="1369"/>
                  </a:cubicBezTo>
                  <a:lnTo>
                    <a:pt x="669" y="1369"/>
                  </a:lnTo>
                  <a:cubicBezTo>
                    <a:pt x="839" y="1357"/>
                    <a:pt x="839" y="1112"/>
                    <a:pt x="669" y="1100"/>
                  </a:cubicBezTo>
                  <a:lnTo>
                    <a:pt x="190" y="1100"/>
                  </a:lnTo>
                  <a:cubicBezTo>
                    <a:pt x="185" y="1099"/>
                    <a:pt x="180" y="1099"/>
                    <a:pt x="174" y="1099"/>
                  </a:cubicBezTo>
                  <a:close/>
                  <a:moveTo>
                    <a:pt x="179" y="1643"/>
                  </a:moveTo>
                  <a:cubicBezTo>
                    <a:pt x="3" y="1643"/>
                    <a:pt x="1" y="1919"/>
                    <a:pt x="174" y="1919"/>
                  </a:cubicBezTo>
                  <a:cubicBezTo>
                    <a:pt x="180" y="1919"/>
                    <a:pt x="185" y="1919"/>
                    <a:pt x="190" y="1918"/>
                  </a:cubicBezTo>
                  <a:lnTo>
                    <a:pt x="669" y="1918"/>
                  </a:lnTo>
                  <a:cubicBezTo>
                    <a:pt x="839" y="1906"/>
                    <a:pt x="839" y="1655"/>
                    <a:pt x="669" y="1643"/>
                  </a:cubicBezTo>
                  <a:lnTo>
                    <a:pt x="190" y="1643"/>
                  </a:lnTo>
                  <a:cubicBezTo>
                    <a:pt x="187" y="1643"/>
                    <a:pt x="183" y="1643"/>
                    <a:pt x="179" y="1643"/>
                  </a:cubicBezTo>
                  <a:close/>
                  <a:moveTo>
                    <a:pt x="179" y="2192"/>
                  </a:moveTo>
                  <a:cubicBezTo>
                    <a:pt x="1" y="2192"/>
                    <a:pt x="1" y="2468"/>
                    <a:pt x="179" y="2468"/>
                  </a:cubicBezTo>
                  <a:cubicBezTo>
                    <a:pt x="183" y="2468"/>
                    <a:pt x="186" y="2468"/>
                    <a:pt x="190" y="2467"/>
                  </a:cubicBezTo>
                  <a:lnTo>
                    <a:pt x="669" y="2467"/>
                  </a:lnTo>
                  <a:cubicBezTo>
                    <a:pt x="839" y="2456"/>
                    <a:pt x="839" y="2204"/>
                    <a:pt x="669" y="2193"/>
                  </a:cubicBezTo>
                  <a:lnTo>
                    <a:pt x="190" y="2193"/>
                  </a:lnTo>
                  <a:cubicBezTo>
                    <a:pt x="186" y="2192"/>
                    <a:pt x="183" y="2192"/>
                    <a:pt x="179" y="2192"/>
                  </a:cubicBezTo>
                  <a:close/>
                  <a:moveTo>
                    <a:pt x="174" y="2741"/>
                  </a:moveTo>
                  <a:cubicBezTo>
                    <a:pt x="1" y="2741"/>
                    <a:pt x="3" y="3017"/>
                    <a:pt x="179" y="3017"/>
                  </a:cubicBezTo>
                  <a:cubicBezTo>
                    <a:pt x="183" y="3017"/>
                    <a:pt x="187" y="3017"/>
                    <a:pt x="190" y="3017"/>
                  </a:cubicBezTo>
                  <a:lnTo>
                    <a:pt x="669" y="3017"/>
                  </a:lnTo>
                  <a:cubicBezTo>
                    <a:pt x="839" y="3005"/>
                    <a:pt x="839" y="2754"/>
                    <a:pt x="669" y="2742"/>
                  </a:cubicBezTo>
                  <a:lnTo>
                    <a:pt x="190" y="2742"/>
                  </a:lnTo>
                  <a:cubicBezTo>
                    <a:pt x="185" y="2741"/>
                    <a:pt x="180" y="2741"/>
                    <a:pt x="174" y="2741"/>
                  </a:cubicBezTo>
                  <a:close/>
                  <a:moveTo>
                    <a:pt x="174" y="3291"/>
                  </a:moveTo>
                  <a:cubicBezTo>
                    <a:pt x="1" y="3291"/>
                    <a:pt x="3" y="3566"/>
                    <a:pt x="179" y="3566"/>
                  </a:cubicBezTo>
                  <a:cubicBezTo>
                    <a:pt x="183" y="3566"/>
                    <a:pt x="187" y="3566"/>
                    <a:pt x="190" y="3566"/>
                  </a:cubicBezTo>
                  <a:lnTo>
                    <a:pt x="669" y="3566"/>
                  </a:lnTo>
                  <a:cubicBezTo>
                    <a:pt x="839" y="3548"/>
                    <a:pt x="839" y="3303"/>
                    <a:pt x="669" y="3291"/>
                  </a:cubicBezTo>
                  <a:lnTo>
                    <a:pt x="190" y="3291"/>
                  </a:lnTo>
                  <a:cubicBezTo>
                    <a:pt x="185" y="3291"/>
                    <a:pt x="180" y="3291"/>
                    <a:pt x="174" y="329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4"/>
            <p:cNvSpPr/>
            <p:nvPr/>
          </p:nvSpPr>
          <p:spPr>
            <a:xfrm>
              <a:off x="3091532" y="3200611"/>
              <a:ext cx="294493" cy="205409"/>
            </a:xfrm>
            <a:custGeom>
              <a:rect b="b" l="l" r="r" t="t"/>
              <a:pathLst>
                <a:path extrusionOk="0" h="3876" w="5557">
                  <a:moveTo>
                    <a:pt x="174" y="0"/>
                  </a:moveTo>
                  <a:cubicBezTo>
                    <a:pt x="0" y="0"/>
                    <a:pt x="2" y="276"/>
                    <a:pt x="179" y="276"/>
                  </a:cubicBezTo>
                  <a:cubicBezTo>
                    <a:pt x="182" y="276"/>
                    <a:pt x="186" y="276"/>
                    <a:pt x="190" y="276"/>
                  </a:cubicBezTo>
                  <a:lnTo>
                    <a:pt x="4894" y="276"/>
                  </a:lnTo>
                  <a:lnTo>
                    <a:pt x="5221" y="3460"/>
                  </a:lnTo>
                  <a:cubicBezTo>
                    <a:pt x="5227" y="3496"/>
                    <a:pt x="5215" y="3531"/>
                    <a:pt x="5192" y="3560"/>
                  </a:cubicBezTo>
                  <a:cubicBezTo>
                    <a:pt x="5168" y="3583"/>
                    <a:pt x="5133" y="3601"/>
                    <a:pt x="5098" y="3601"/>
                  </a:cubicBezTo>
                  <a:lnTo>
                    <a:pt x="4905" y="3601"/>
                  </a:lnTo>
                  <a:cubicBezTo>
                    <a:pt x="4900" y="3600"/>
                    <a:pt x="4894" y="3600"/>
                    <a:pt x="4889" y="3600"/>
                  </a:cubicBezTo>
                  <a:cubicBezTo>
                    <a:pt x="4710" y="3600"/>
                    <a:pt x="4712" y="3876"/>
                    <a:pt x="4894" y="3876"/>
                  </a:cubicBezTo>
                  <a:cubicBezTo>
                    <a:pt x="4898" y="3876"/>
                    <a:pt x="4902" y="3876"/>
                    <a:pt x="4905" y="3875"/>
                  </a:cubicBezTo>
                  <a:lnTo>
                    <a:pt x="5098" y="3875"/>
                  </a:lnTo>
                  <a:lnTo>
                    <a:pt x="5098" y="3870"/>
                  </a:lnTo>
                  <a:cubicBezTo>
                    <a:pt x="5332" y="3870"/>
                    <a:pt x="5519" y="3665"/>
                    <a:pt x="5496" y="3431"/>
                  </a:cubicBezTo>
                  <a:lnTo>
                    <a:pt x="5168" y="276"/>
                  </a:lnTo>
                  <a:lnTo>
                    <a:pt x="5361" y="276"/>
                  </a:lnTo>
                  <a:cubicBezTo>
                    <a:pt x="5365" y="276"/>
                    <a:pt x="5369" y="276"/>
                    <a:pt x="5372" y="276"/>
                  </a:cubicBezTo>
                  <a:cubicBezTo>
                    <a:pt x="5555" y="276"/>
                    <a:pt x="5556" y="0"/>
                    <a:pt x="5378" y="0"/>
                  </a:cubicBezTo>
                  <a:cubicBezTo>
                    <a:pt x="5372" y="0"/>
                    <a:pt x="5367" y="1"/>
                    <a:pt x="5361" y="1"/>
                  </a:cubicBezTo>
                  <a:lnTo>
                    <a:pt x="190" y="1"/>
                  </a:lnTo>
                  <a:cubicBezTo>
                    <a:pt x="184" y="1"/>
                    <a:pt x="179"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4"/>
            <p:cNvSpPr/>
            <p:nvPr/>
          </p:nvSpPr>
          <p:spPr>
            <a:xfrm>
              <a:off x="3220469" y="3230659"/>
              <a:ext cx="31956" cy="63223"/>
            </a:xfrm>
            <a:custGeom>
              <a:rect b="b" l="l" r="r" t="t"/>
              <a:pathLst>
                <a:path extrusionOk="0" h="1193" w="603">
                  <a:moveTo>
                    <a:pt x="1" y="679"/>
                  </a:moveTo>
                  <a:lnTo>
                    <a:pt x="1" y="685"/>
                  </a:lnTo>
                  <a:cubicBezTo>
                    <a:pt x="1" y="684"/>
                    <a:pt x="1" y="683"/>
                    <a:pt x="1" y="682"/>
                  </a:cubicBezTo>
                  <a:lnTo>
                    <a:pt x="1" y="682"/>
                  </a:lnTo>
                  <a:cubicBezTo>
                    <a:pt x="1" y="681"/>
                    <a:pt x="1" y="680"/>
                    <a:pt x="1" y="679"/>
                  </a:cubicBezTo>
                  <a:close/>
                  <a:moveTo>
                    <a:pt x="217" y="1"/>
                  </a:moveTo>
                  <a:cubicBezTo>
                    <a:pt x="217" y="1"/>
                    <a:pt x="2" y="378"/>
                    <a:pt x="1" y="682"/>
                  </a:cubicBezTo>
                  <a:lnTo>
                    <a:pt x="1" y="682"/>
                  </a:lnTo>
                  <a:cubicBezTo>
                    <a:pt x="2" y="944"/>
                    <a:pt x="124" y="1193"/>
                    <a:pt x="357" y="1193"/>
                  </a:cubicBezTo>
                  <a:cubicBezTo>
                    <a:pt x="433" y="1193"/>
                    <a:pt x="509" y="1129"/>
                    <a:pt x="556" y="1105"/>
                  </a:cubicBezTo>
                  <a:cubicBezTo>
                    <a:pt x="585" y="1018"/>
                    <a:pt x="602" y="924"/>
                    <a:pt x="602" y="836"/>
                  </a:cubicBezTo>
                  <a:cubicBezTo>
                    <a:pt x="602" y="568"/>
                    <a:pt x="439" y="217"/>
                    <a:pt x="246" y="7"/>
                  </a:cubicBezTo>
                  <a:cubicBezTo>
                    <a:pt x="240" y="1"/>
                    <a:pt x="228" y="1"/>
                    <a:pt x="217" y="1"/>
                  </a:cubicBezTo>
                  <a:close/>
                </a:path>
              </a:pathLst>
            </a:custGeom>
            <a:solidFill>
              <a:srgbClr val="FFF0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4"/>
            <p:cNvSpPr/>
            <p:nvPr/>
          </p:nvSpPr>
          <p:spPr>
            <a:xfrm>
              <a:off x="3212413" y="3230341"/>
              <a:ext cx="37520" cy="73451"/>
            </a:xfrm>
            <a:custGeom>
              <a:rect b="b" l="l" r="r" t="t"/>
              <a:pathLst>
                <a:path extrusionOk="0" h="1386" w="708">
                  <a:moveTo>
                    <a:pt x="369" y="1"/>
                  </a:moveTo>
                  <a:cubicBezTo>
                    <a:pt x="363" y="7"/>
                    <a:pt x="357" y="7"/>
                    <a:pt x="357" y="13"/>
                  </a:cubicBezTo>
                  <a:cubicBezTo>
                    <a:pt x="164" y="217"/>
                    <a:pt x="1" y="568"/>
                    <a:pt x="1" y="837"/>
                  </a:cubicBezTo>
                  <a:cubicBezTo>
                    <a:pt x="1" y="1105"/>
                    <a:pt x="129" y="1386"/>
                    <a:pt x="375" y="1386"/>
                  </a:cubicBezTo>
                  <a:cubicBezTo>
                    <a:pt x="538" y="1386"/>
                    <a:pt x="649" y="1269"/>
                    <a:pt x="708" y="1105"/>
                  </a:cubicBezTo>
                  <a:lnTo>
                    <a:pt x="708" y="1105"/>
                  </a:lnTo>
                  <a:cubicBezTo>
                    <a:pt x="661" y="1135"/>
                    <a:pt x="603" y="1146"/>
                    <a:pt x="544" y="1146"/>
                  </a:cubicBezTo>
                  <a:cubicBezTo>
                    <a:pt x="340" y="1146"/>
                    <a:pt x="234" y="936"/>
                    <a:pt x="234" y="708"/>
                  </a:cubicBezTo>
                  <a:cubicBezTo>
                    <a:pt x="252" y="468"/>
                    <a:pt x="299" y="229"/>
                    <a:pt x="369" y="1"/>
                  </a:cubicBezTo>
                  <a:close/>
                </a:path>
              </a:pathLst>
            </a:custGeom>
            <a:solidFill>
              <a:srgbClr val="FFD0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4"/>
            <p:cNvSpPr/>
            <p:nvPr/>
          </p:nvSpPr>
          <p:spPr>
            <a:xfrm>
              <a:off x="2972717" y="3036168"/>
              <a:ext cx="154904" cy="219929"/>
            </a:xfrm>
            <a:custGeom>
              <a:rect b="b" l="l" r="r" t="t"/>
              <a:pathLst>
                <a:path extrusionOk="0" h="4150" w="2923">
                  <a:moveTo>
                    <a:pt x="1000" y="1"/>
                  </a:moveTo>
                  <a:cubicBezTo>
                    <a:pt x="877" y="1"/>
                    <a:pt x="725" y="83"/>
                    <a:pt x="725" y="206"/>
                  </a:cubicBezTo>
                  <a:lnTo>
                    <a:pt x="725" y="211"/>
                  </a:lnTo>
                  <a:cubicBezTo>
                    <a:pt x="725" y="334"/>
                    <a:pt x="743" y="2344"/>
                    <a:pt x="743" y="2344"/>
                  </a:cubicBezTo>
                  <a:lnTo>
                    <a:pt x="1" y="3922"/>
                  </a:lnTo>
                  <a:cubicBezTo>
                    <a:pt x="1" y="3922"/>
                    <a:pt x="826" y="4149"/>
                    <a:pt x="1626" y="4149"/>
                  </a:cubicBezTo>
                  <a:cubicBezTo>
                    <a:pt x="2147" y="4149"/>
                    <a:pt x="2657" y="4053"/>
                    <a:pt x="2922" y="3735"/>
                  </a:cubicBezTo>
                  <a:lnTo>
                    <a:pt x="2245" y="2344"/>
                  </a:lnTo>
                  <a:lnTo>
                    <a:pt x="2245" y="825"/>
                  </a:lnTo>
                  <a:lnTo>
                    <a:pt x="2174" y="696"/>
                  </a:lnTo>
                  <a:lnTo>
                    <a:pt x="2245" y="550"/>
                  </a:lnTo>
                  <a:cubicBezTo>
                    <a:pt x="2245" y="550"/>
                    <a:pt x="2391" y="428"/>
                    <a:pt x="2391" y="276"/>
                  </a:cubicBezTo>
                  <a:cubicBezTo>
                    <a:pt x="2391" y="124"/>
                    <a:pt x="2268" y="1"/>
                    <a:pt x="2116"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4"/>
            <p:cNvSpPr/>
            <p:nvPr/>
          </p:nvSpPr>
          <p:spPr>
            <a:xfrm>
              <a:off x="2968689" y="3036486"/>
              <a:ext cx="123001" cy="207846"/>
            </a:xfrm>
            <a:custGeom>
              <a:rect b="b" l="l" r="r" t="t"/>
              <a:pathLst>
                <a:path extrusionOk="0" h="3922" w="2321">
                  <a:moveTo>
                    <a:pt x="813" y="1"/>
                  </a:moveTo>
                  <a:cubicBezTo>
                    <a:pt x="661" y="1"/>
                    <a:pt x="538" y="124"/>
                    <a:pt x="538" y="275"/>
                  </a:cubicBezTo>
                  <a:cubicBezTo>
                    <a:pt x="538" y="427"/>
                    <a:pt x="684" y="550"/>
                    <a:pt x="684" y="550"/>
                  </a:cubicBezTo>
                  <a:lnTo>
                    <a:pt x="684" y="2344"/>
                  </a:lnTo>
                  <a:lnTo>
                    <a:pt x="1" y="3735"/>
                  </a:lnTo>
                  <a:lnTo>
                    <a:pt x="77" y="3922"/>
                  </a:lnTo>
                  <a:lnTo>
                    <a:pt x="293" y="3601"/>
                  </a:lnTo>
                  <a:lnTo>
                    <a:pt x="1023" y="2122"/>
                  </a:lnTo>
                  <a:cubicBezTo>
                    <a:pt x="1041" y="2087"/>
                    <a:pt x="1052" y="2052"/>
                    <a:pt x="1052" y="2017"/>
                  </a:cubicBezTo>
                  <a:lnTo>
                    <a:pt x="1052" y="825"/>
                  </a:lnTo>
                  <a:lnTo>
                    <a:pt x="2315" y="825"/>
                  </a:lnTo>
                  <a:lnTo>
                    <a:pt x="2321" y="550"/>
                  </a:lnTo>
                  <a:lnTo>
                    <a:pt x="1052" y="550"/>
                  </a:lnTo>
                  <a:cubicBezTo>
                    <a:pt x="1052" y="550"/>
                    <a:pt x="854" y="351"/>
                    <a:pt x="854" y="223"/>
                  </a:cubicBezTo>
                  <a:cubicBezTo>
                    <a:pt x="848" y="100"/>
                    <a:pt x="953" y="1"/>
                    <a:pt x="107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4"/>
            <p:cNvSpPr/>
            <p:nvPr/>
          </p:nvSpPr>
          <p:spPr>
            <a:xfrm>
              <a:off x="2899637" y="3224035"/>
              <a:ext cx="302283" cy="186648"/>
            </a:xfrm>
            <a:custGeom>
              <a:rect b="b" l="l" r="r" t="t"/>
              <a:pathLst>
                <a:path extrusionOk="0" h="3522" w="5704">
                  <a:moveTo>
                    <a:pt x="1992" y="1"/>
                  </a:moveTo>
                  <a:cubicBezTo>
                    <a:pt x="1867" y="1"/>
                    <a:pt x="1738" y="18"/>
                    <a:pt x="1602" y="62"/>
                  </a:cubicBezTo>
                  <a:lnTo>
                    <a:pt x="129" y="2954"/>
                  </a:lnTo>
                  <a:cubicBezTo>
                    <a:pt x="0" y="3217"/>
                    <a:pt x="193" y="3521"/>
                    <a:pt x="485" y="3521"/>
                  </a:cubicBezTo>
                  <a:lnTo>
                    <a:pt x="5634" y="3433"/>
                  </a:lnTo>
                  <a:cubicBezTo>
                    <a:pt x="5681" y="3346"/>
                    <a:pt x="5704" y="3252"/>
                    <a:pt x="5704" y="3159"/>
                  </a:cubicBezTo>
                  <a:cubicBezTo>
                    <a:pt x="5704" y="3077"/>
                    <a:pt x="5505" y="2995"/>
                    <a:pt x="5464" y="2913"/>
                  </a:cubicBezTo>
                  <a:lnTo>
                    <a:pt x="5499" y="2609"/>
                  </a:lnTo>
                  <a:lnTo>
                    <a:pt x="4307" y="190"/>
                  </a:lnTo>
                  <a:cubicBezTo>
                    <a:pt x="4058" y="330"/>
                    <a:pt x="3833" y="381"/>
                    <a:pt x="3622" y="381"/>
                  </a:cubicBezTo>
                  <a:cubicBezTo>
                    <a:pt x="3045" y="381"/>
                    <a:pt x="2570" y="1"/>
                    <a:pt x="19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
            <p:cNvSpPr/>
            <p:nvPr/>
          </p:nvSpPr>
          <p:spPr>
            <a:xfrm>
              <a:off x="2888508" y="3227268"/>
              <a:ext cx="309703" cy="193008"/>
            </a:xfrm>
            <a:custGeom>
              <a:rect b="b" l="l" r="r" t="t"/>
              <a:pathLst>
                <a:path extrusionOk="0" h="3642" w="5844">
                  <a:moveTo>
                    <a:pt x="1812" y="1"/>
                  </a:moveTo>
                  <a:cubicBezTo>
                    <a:pt x="1712" y="30"/>
                    <a:pt x="1613" y="77"/>
                    <a:pt x="1519" y="129"/>
                  </a:cubicBezTo>
                  <a:lnTo>
                    <a:pt x="175" y="2852"/>
                  </a:lnTo>
                  <a:cubicBezTo>
                    <a:pt x="0" y="3220"/>
                    <a:pt x="263" y="3641"/>
                    <a:pt x="672" y="3641"/>
                  </a:cubicBezTo>
                  <a:lnTo>
                    <a:pt x="5365" y="3641"/>
                  </a:lnTo>
                  <a:cubicBezTo>
                    <a:pt x="5370" y="3641"/>
                    <a:pt x="5375" y="3641"/>
                    <a:pt x="5380" y="3641"/>
                  </a:cubicBezTo>
                  <a:cubicBezTo>
                    <a:pt x="5573" y="3641"/>
                    <a:pt x="5747" y="3537"/>
                    <a:pt x="5844" y="3372"/>
                  </a:cubicBezTo>
                  <a:lnTo>
                    <a:pt x="783" y="3372"/>
                  </a:lnTo>
                  <a:cubicBezTo>
                    <a:pt x="491" y="3367"/>
                    <a:pt x="304" y="3063"/>
                    <a:pt x="432" y="2806"/>
                  </a:cubicBezTo>
                  <a:lnTo>
                    <a:pt x="1812" y="1"/>
                  </a:lnTo>
                  <a:close/>
                </a:path>
              </a:pathLst>
            </a:custGeom>
            <a:solidFill>
              <a:srgbClr val="DF2C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4"/>
            <p:cNvSpPr/>
            <p:nvPr/>
          </p:nvSpPr>
          <p:spPr>
            <a:xfrm>
              <a:off x="3150462" y="3362299"/>
              <a:ext cx="49338" cy="19237"/>
            </a:xfrm>
            <a:custGeom>
              <a:rect b="b" l="l" r="r" t="t"/>
              <a:pathLst>
                <a:path extrusionOk="0" h="363" w="931">
                  <a:moveTo>
                    <a:pt x="89" y="0"/>
                  </a:moveTo>
                  <a:lnTo>
                    <a:pt x="1" y="363"/>
                  </a:lnTo>
                  <a:lnTo>
                    <a:pt x="930" y="339"/>
                  </a:lnTo>
                  <a:cubicBezTo>
                    <a:pt x="924" y="328"/>
                    <a:pt x="918" y="316"/>
                    <a:pt x="912" y="304"/>
                  </a:cubicBezTo>
                  <a:lnTo>
                    <a:pt x="7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4"/>
            <p:cNvSpPr/>
            <p:nvPr/>
          </p:nvSpPr>
          <p:spPr>
            <a:xfrm>
              <a:off x="3140552" y="3362299"/>
              <a:ext cx="61686" cy="28829"/>
            </a:xfrm>
            <a:custGeom>
              <a:rect b="b" l="l" r="r" t="t"/>
              <a:pathLst>
                <a:path extrusionOk="0" h="544" w="1164">
                  <a:moveTo>
                    <a:pt x="141" y="0"/>
                  </a:moveTo>
                  <a:cubicBezTo>
                    <a:pt x="65" y="0"/>
                    <a:pt x="1" y="59"/>
                    <a:pt x="1" y="135"/>
                  </a:cubicBezTo>
                  <a:lnTo>
                    <a:pt x="1" y="409"/>
                  </a:lnTo>
                  <a:cubicBezTo>
                    <a:pt x="1" y="485"/>
                    <a:pt x="65" y="544"/>
                    <a:pt x="141" y="544"/>
                  </a:cubicBezTo>
                  <a:lnTo>
                    <a:pt x="1164" y="544"/>
                  </a:lnTo>
                  <a:cubicBezTo>
                    <a:pt x="1164" y="462"/>
                    <a:pt x="1140" y="380"/>
                    <a:pt x="1105" y="304"/>
                  </a:cubicBezTo>
                  <a:lnTo>
                    <a:pt x="1088" y="275"/>
                  </a:lnTo>
                  <a:lnTo>
                    <a:pt x="381" y="275"/>
                  </a:lnTo>
                  <a:cubicBezTo>
                    <a:pt x="328" y="275"/>
                    <a:pt x="281" y="228"/>
                    <a:pt x="281" y="170"/>
                  </a:cubicBezTo>
                  <a:lnTo>
                    <a:pt x="276" y="170"/>
                  </a:lnTo>
                  <a:lnTo>
                    <a:pt x="276" y="0"/>
                  </a:lnTo>
                  <a:close/>
                </a:path>
              </a:pathLst>
            </a:custGeom>
            <a:solidFill>
              <a:srgbClr val="6161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5" name="Google Shape;2795;p4"/>
          <p:cNvGrpSpPr/>
          <p:nvPr/>
        </p:nvGrpSpPr>
        <p:grpSpPr>
          <a:xfrm>
            <a:off x="4616455" y="3589208"/>
            <a:ext cx="490999" cy="381300"/>
            <a:chOff x="5750980" y="2989108"/>
            <a:chExt cx="490999" cy="381300"/>
          </a:xfrm>
        </p:grpSpPr>
        <p:sp>
          <p:nvSpPr>
            <p:cNvPr id="2796" name="Google Shape;2796;p4"/>
            <p:cNvSpPr/>
            <p:nvPr/>
          </p:nvSpPr>
          <p:spPr>
            <a:xfrm>
              <a:off x="5760890" y="3028748"/>
              <a:ext cx="429577" cy="332067"/>
            </a:xfrm>
            <a:custGeom>
              <a:rect b="b" l="l" r="r" t="t"/>
              <a:pathLst>
                <a:path extrusionOk="0" h="6266" w="8106">
                  <a:moveTo>
                    <a:pt x="602" y="1"/>
                  </a:moveTo>
                  <a:lnTo>
                    <a:pt x="88" y="346"/>
                  </a:lnTo>
                  <a:lnTo>
                    <a:pt x="0" y="6265"/>
                  </a:lnTo>
                  <a:lnTo>
                    <a:pt x="7930" y="6172"/>
                  </a:lnTo>
                  <a:lnTo>
                    <a:pt x="8106" y="5833"/>
                  </a:lnTo>
                  <a:lnTo>
                    <a:pt x="602"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4"/>
            <p:cNvSpPr/>
            <p:nvPr/>
          </p:nvSpPr>
          <p:spPr>
            <a:xfrm>
              <a:off x="5750980" y="3047350"/>
              <a:ext cx="430213" cy="323058"/>
            </a:xfrm>
            <a:custGeom>
              <a:rect b="b" l="l" r="r" t="t"/>
              <a:pathLst>
                <a:path extrusionOk="0" h="6096" w="8118">
                  <a:moveTo>
                    <a:pt x="275" y="0"/>
                  </a:moveTo>
                  <a:lnTo>
                    <a:pt x="0" y="35"/>
                  </a:lnTo>
                  <a:lnTo>
                    <a:pt x="0" y="4629"/>
                  </a:lnTo>
                  <a:lnTo>
                    <a:pt x="35" y="4763"/>
                  </a:lnTo>
                  <a:lnTo>
                    <a:pt x="0" y="4903"/>
                  </a:lnTo>
                  <a:lnTo>
                    <a:pt x="0" y="5312"/>
                  </a:lnTo>
                  <a:lnTo>
                    <a:pt x="789" y="6095"/>
                  </a:lnTo>
                  <a:lnTo>
                    <a:pt x="8082" y="6095"/>
                  </a:lnTo>
                  <a:lnTo>
                    <a:pt x="8117" y="5827"/>
                  </a:lnTo>
                  <a:lnTo>
                    <a:pt x="789" y="5827"/>
                  </a:lnTo>
                  <a:lnTo>
                    <a:pt x="275" y="5312"/>
                  </a:lnTo>
                  <a:lnTo>
                    <a:pt x="275"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4"/>
            <p:cNvSpPr/>
            <p:nvPr/>
          </p:nvSpPr>
          <p:spPr>
            <a:xfrm>
              <a:off x="5760890" y="3007709"/>
              <a:ext cx="31956" cy="39375"/>
            </a:xfrm>
            <a:custGeom>
              <a:rect b="b" l="l" r="r" t="t"/>
              <a:pathLst>
                <a:path extrusionOk="0" h="743" w="603">
                  <a:moveTo>
                    <a:pt x="88" y="0"/>
                  </a:moveTo>
                  <a:lnTo>
                    <a:pt x="0" y="369"/>
                  </a:lnTo>
                  <a:lnTo>
                    <a:pt x="88" y="743"/>
                  </a:lnTo>
                  <a:cubicBezTo>
                    <a:pt x="292" y="684"/>
                    <a:pt x="474" y="561"/>
                    <a:pt x="602" y="398"/>
                  </a:cubicBezTo>
                  <a:lnTo>
                    <a:pt x="88"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4"/>
            <p:cNvSpPr/>
            <p:nvPr/>
          </p:nvSpPr>
          <p:spPr>
            <a:xfrm>
              <a:off x="6181140" y="3338133"/>
              <a:ext cx="32274" cy="22682"/>
            </a:xfrm>
            <a:custGeom>
              <a:rect b="b" l="l" r="r" t="t"/>
              <a:pathLst>
                <a:path extrusionOk="0" h="428" w="609">
                  <a:moveTo>
                    <a:pt x="176" y="1"/>
                  </a:moveTo>
                  <a:cubicBezTo>
                    <a:pt x="94" y="100"/>
                    <a:pt x="35" y="217"/>
                    <a:pt x="0" y="340"/>
                  </a:cubicBezTo>
                  <a:lnTo>
                    <a:pt x="304" y="427"/>
                  </a:lnTo>
                  <a:lnTo>
                    <a:pt x="608" y="340"/>
                  </a:lnTo>
                  <a:lnTo>
                    <a:pt x="17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4"/>
            <p:cNvSpPr/>
            <p:nvPr/>
          </p:nvSpPr>
          <p:spPr>
            <a:xfrm>
              <a:off x="5760890" y="3328859"/>
              <a:ext cx="31956" cy="31956"/>
            </a:xfrm>
            <a:custGeom>
              <a:rect b="b" l="l" r="r" t="t"/>
              <a:pathLst>
                <a:path extrusionOk="0" h="603" w="603">
                  <a:moveTo>
                    <a:pt x="88" y="0"/>
                  </a:moveTo>
                  <a:lnTo>
                    <a:pt x="0" y="602"/>
                  </a:lnTo>
                  <a:lnTo>
                    <a:pt x="602" y="515"/>
                  </a:lnTo>
                  <a:lnTo>
                    <a:pt x="602"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4"/>
            <p:cNvSpPr/>
            <p:nvPr/>
          </p:nvSpPr>
          <p:spPr>
            <a:xfrm>
              <a:off x="5751298" y="3004000"/>
              <a:ext cx="14574" cy="45258"/>
            </a:xfrm>
            <a:custGeom>
              <a:rect b="b" l="l" r="r" t="t"/>
              <a:pathLst>
                <a:path extrusionOk="0" h="854" w="275">
                  <a:moveTo>
                    <a:pt x="134" y="0"/>
                  </a:moveTo>
                  <a:cubicBezTo>
                    <a:pt x="65" y="0"/>
                    <a:pt x="0" y="56"/>
                    <a:pt x="0" y="135"/>
                  </a:cubicBezTo>
                  <a:lnTo>
                    <a:pt x="0" y="853"/>
                  </a:lnTo>
                  <a:cubicBezTo>
                    <a:pt x="94" y="853"/>
                    <a:pt x="181" y="836"/>
                    <a:pt x="275" y="813"/>
                  </a:cubicBezTo>
                  <a:lnTo>
                    <a:pt x="269" y="70"/>
                  </a:lnTo>
                  <a:lnTo>
                    <a:pt x="216" y="29"/>
                  </a:lnTo>
                  <a:cubicBezTo>
                    <a:pt x="191" y="9"/>
                    <a:pt x="162" y="0"/>
                    <a:pt x="13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4"/>
            <p:cNvSpPr/>
            <p:nvPr/>
          </p:nvSpPr>
          <p:spPr>
            <a:xfrm>
              <a:off x="5750980" y="3328859"/>
              <a:ext cx="41866" cy="41548"/>
            </a:xfrm>
            <a:custGeom>
              <a:rect b="b" l="l" r="r" t="t"/>
              <a:pathLst>
                <a:path extrusionOk="0" h="784" w="790">
                  <a:moveTo>
                    <a:pt x="0" y="0"/>
                  </a:moveTo>
                  <a:lnTo>
                    <a:pt x="0" y="649"/>
                  </a:lnTo>
                  <a:cubicBezTo>
                    <a:pt x="0" y="725"/>
                    <a:pt x="65" y="783"/>
                    <a:pt x="140" y="783"/>
                  </a:cubicBezTo>
                  <a:lnTo>
                    <a:pt x="789" y="783"/>
                  </a:lnTo>
                  <a:lnTo>
                    <a:pt x="789" y="515"/>
                  </a:lnTo>
                  <a:lnTo>
                    <a:pt x="275" y="515"/>
                  </a:lnTo>
                  <a:lnTo>
                    <a:pt x="27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4"/>
            <p:cNvSpPr/>
            <p:nvPr/>
          </p:nvSpPr>
          <p:spPr>
            <a:xfrm>
              <a:off x="6179285" y="3356098"/>
              <a:ext cx="41548" cy="14309"/>
            </a:xfrm>
            <a:custGeom>
              <a:rect b="b" l="l" r="r" t="t"/>
              <a:pathLst>
                <a:path extrusionOk="0" h="270" w="784">
                  <a:moveTo>
                    <a:pt x="35" y="1"/>
                  </a:moveTo>
                  <a:cubicBezTo>
                    <a:pt x="12" y="88"/>
                    <a:pt x="0" y="182"/>
                    <a:pt x="0" y="269"/>
                  </a:cubicBezTo>
                  <a:lnTo>
                    <a:pt x="596" y="269"/>
                  </a:lnTo>
                  <a:cubicBezTo>
                    <a:pt x="725" y="269"/>
                    <a:pt x="783" y="106"/>
                    <a:pt x="678" y="24"/>
                  </a:cubicBezTo>
                  <a:lnTo>
                    <a:pt x="643"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4"/>
            <p:cNvSpPr/>
            <p:nvPr/>
          </p:nvSpPr>
          <p:spPr>
            <a:xfrm>
              <a:off x="5763646" y="3131294"/>
              <a:ext cx="477909" cy="175625"/>
            </a:xfrm>
            <a:custGeom>
              <a:rect b="b" l="l" r="r" t="t"/>
              <a:pathLst>
                <a:path extrusionOk="0" h="3314" w="9018">
                  <a:moveTo>
                    <a:pt x="8837" y="0"/>
                  </a:moveTo>
                  <a:cubicBezTo>
                    <a:pt x="6137" y="0"/>
                    <a:pt x="4968" y="830"/>
                    <a:pt x="3829" y="1636"/>
                  </a:cubicBezTo>
                  <a:cubicBezTo>
                    <a:pt x="2847" y="2326"/>
                    <a:pt x="1923" y="2980"/>
                    <a:pt x="36" y="3039"/>
                  </a:cubicBezTo>
                  <a:lnTo>
                    <a:pt x="1" y="3179"/>
                  </a:lnTo>
                  <a:lnTo>
                    <a:pt x="36" y="3313"/>
                  </a:lnTo>
                  <a:cubicBezTo>
                    <a:pt x="895" y="3290"/>
                    <a:pt x="1620" y="3144"/>
                    <a:pt x="2292" y="2863"/>
                  </a:cubicBezTo>
                  <a:cubicBezTo>
                    <a:pt x="2952" y="2589"/>
                    <a:pt x="3478" y="2215"/>
                    <a:pt x="3986" y="1858"/>
                  </a:cubicBezTo>
                  <a:cubicBezTo>
                    <a:pt x="5091" y="1081"/>
                    <a:pt x="6224" y="275"/>
                    <a:pt x="8837" y="275"/>
                  </a:cubicBezTo>
                  <a:cubicBezTo>
                    <a:pt x="9018" y="275"/>
                    <a:pt x="9018" y="0"/>
                    <a:pt x="88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4"/>
            <p:cNvSpPr/>
            <p:nvPr/>
          </p:nvSpPr>
          <p:spPr>
            <a:xfrm>
              <a:off x="5750980" y="3292292"/>
              <a:ext cx="14574" cy="14945"/>
            </a:xfrm>
            <a:custGeom>
              <a:rect b="b" l="l" r="r" t="t"/>
              <a:pathLst>
                <a:path extrusionOk="0" h="282" w="275">
                  <a:moveTo>
                    <a:pt x="275" y="1"/>
                  </a:moveTo>
                  <a:cubicBezTo>
                    <a:pt x="187" y="1"/>
                    <a:pt x="94" y="7"/>
                    <a:pt x="0" y="7"/>
                  </a:cubicBezTo>
                  <a:lnTo>
                    <a:pt x="0" y="281"/>
                  </a:lnTo>
                  <a:cubicBezTo>
                    <a:pt x="94" y="281"/>
                    <a:pt x="187" y="281"/>
                    <a:pt x="275" y="275"/>
                  </a:cubicBezTo>
                  <a:lnTo>
                    <a:pt x="275" y="1"/>
                  </a:lnTo>
                  <a:close/>
                </a:path>
              </a:pathLst>
            </a:custGeom>
            <a:solidFill>
              <a:srgbClr val="387B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4"/>
            <p:cNvSpPr/>
            <p:nvPr/>
          </p:nvSpPr>
          <p:spPr>
            <a:xfrm>
              <a:off x="6001487" y="3019315"/>
              <a:ext cx="96239" cy="97140"/>
            </a:xfrm>
            <a:custGeom>
              <a:rect b="b" l="l" r="r" t="t"/>
              <a:pathLst>
                <a:path extrusionOk="0" h="1833" w="1816">
                  <a:moveTo>
                    <a:pt x="907" y="284"/>
                  </a:moveTo>
                  <a:cubicBezTo>
                    <a:pt x="1251" y="290"/>
                    <a:pt x="1532" y="570"/>
                    <a:pt x="1532" y="915"/>
                  </a:cubicBezTo>
                  <a:cubicBezTo>
                    <a:pt x="1532" y="1291"/>
                    <a:pt x="1223" y="1542"/>
                    <a:pt x="900" y="1542"/>
                  </a:cubicBezTo>
                  <a:cubicBezTo>
                    <a:pt x="747" y="1542"/>
                    <a:pt x="590" y="1485"/>
                    <a:pt x="463" y="1359"/>
                  </a:cubicBezTo>
                  <a:cubicBezTo>
                    <a:pt x="65" y="962"/>
                    <a:pt x="346" y="284"/>
                    <a:pt x="907" y="284"/>
                  </a:cubicBezTo>
                  <a:close/>
                  <a:moveTo>
                    <a:pt x="1671" y="1"/>
                  </a:moveTo>
                  <a:cubicBezTo>
                    <a:pt x="1599" y="1"/>
                    <a:pt x="1526" y="50"/>
                    <a:pt x="1532" y="150"/>
                  </a:cubicBezTo>
                  <a:lnTo>
                    <a:pt x="1532" y="266"/>
                  </a:lnTo>
                  <a:cubicBezTo>
                    <a:pt x="1349" y="89"/>
                    <a:pt x="1127" y="9"/>
                    <a:pt x="909" y="9"/>
                  </a:cubicBezTo>
                  <a:cubicBezTo>
                    <a:pt x="445" y="9"/>
                    <a:pt x="1" y="370"/>
                    <a:pt x="1" y="915"/>
                  </a:cubicBezTo>
                  <a:cubicBezTo>
                    <a:pt x="1" y="1456"/>
                    <a:pt x="444" y="1815"/>
                    <a:pt x="908" y="1815"/>
                  </a:cubicBezTo>
                  <a:cubicBezTo>
                    <a:pt x="1126" y="1815"/>
                    <a:pt x="1349" y="1735"/>
                    <a:pt x="1532" y="1558"/>
                  </a:cubicBezTo>
                  <a:lnTo>
                    <a:pt x="1532" y="1692"/>
                  </a:lnTo>
                  <a:cubicBezTo>
                    <a:pt x="1532" y="1768"/>
                    <a:pt x="1596" y="1827"/>
                    <a:pt x="1672" y="1827"/>
                  </a:cubicBezTo>
                  <a:lnTo>
                    <a:pt x="1672" y="1833"/>
                  </a:lnTo>
                  <a:cubicBezTo>
                    <a:pt x="1748" y="1833"/>
                    <a:pt x="1807" y="1768"/>
                    <a:pt x="1807" y="1698"/>
                  </a:cubicBezTo>
                  <a:lnTo>
                    <a:pt x="1807" y="150"/>
                  </a:lnTo>
                  <a:cubicBezTo>
                    <a:pt x="1815" y="50"/>
                    <a:pt x="1744" y="1"/>
                    <a:pt x="16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4"/>
            <p:cNvSpPr/>
            <p:nvPr/>
          </p:nvSpPr>
          <p:spPr>
            <a:xfrm>
              <a:off x="6180080" y="3020004"/>
              <a:ext cx="60573" cy="95815"/>
            </a:xfrm>
            <a:custGeom>
              <a:rect b="b" l="l" r="r" t="t"/>
              <a:pathLst>
                <a:path extrusionOk="0" h="1808" w="1143">
                  <a:moveTo>
                    <a:pt x="527" y="1"/>
                  </a:moveTo>
                  <a:cubicBezTo>
                    <a:pt x="302" y="1"/>
                    <a:pt x="77" y="136"/>
                    <a:pt x="20" y="423"/>
                  </a:cubicBezTo>
                  <a:cubicBezTo>
                    <a:pt x="0" y="523"/>
                    <a:pt x="80" y="584"/>
                    <a:pt x="158" y="584"/>
                  </a:cubicBezTo>
                  <a:cubicBezTo>
                    <a:pt x="217" y="584"/>
                    <a:pt x="274" y="550"/>
                    <a:pt x="289" y="475"/>
                  </a:cubicBezTo>
                  <a:cubicBezTo>
                    <a:pt x="316" y="339"/>
                    <a:pt x="423" y="274"/>
                    <a:pt x="530" y="274"/>
                  </a:cubicBezTo>
                  <a:cubicBezTo>
                    <a:pt x="652" y="274"/>
                    <a:pt x="774" y="358"/>
                    <a:pt x="780" y="516"/>
                  </a:cubicBezTo>
                  <a:lnTo>
                    <a:pt x="774" y="557"/>
                  </a:lnTo>
                  <a:cubicBezTo>
                    <a:pt x="745" y="651"/>
                    <a:pt x="698" y="744"/>
                    <a:pt x="634" y="826"/>
                  </a:cubicBezTo>
                  <a:cubicBezTo>
                    <a:pt x="400" y="1171"/>
                    <a:pt x="254" y="1358"/>
                    <a:pt x="178" y="1457"/>
                  </a:cubicBezTo>
                  <a:cubicBezTo>
                    <a:pt x="85" y="1580"/>
                    <a:pt x="49" y="1621"/>
                    <a:pt x="73" y="1703"/>
                  </a:cubicBezTo>
                  <a:cubicBezTo>
                    <a:pt x="90" y="1744"/>
                    <a:pt x="125" y="1779"/>
                    <a:pt x="172" y="1796"/>
                  </a:cubicBezTo>
                  <a:cubicBezTo>
                    <a:pt x="190" y="1802"/>
                    <a:pt x="207" y="1808"/>
                    <a:pt x="499" y="1808"/>
                  </a:cubicBezTo>
                  <a:lnTo>
                    <a:pt x="973" y="1808"/>
                  </a:lnTo>
                  <a:cubicBezTo>
                    <a:pt x="1142" y="1790"/>
                    <a:pt x="1142" y="1545"/>
                    <a:pt x="973" y="1533"/>
                  </a:cubicBezTo>
                  <a:lnTo>
                    <a:pt x="464" y="1533"/>
                  </a:lnTo>
                  <a:cubicBezTo>
                    <a:pt x="546" y="1422"/>
                    <a:pt x="675" y="1247"/>
                    <a:pt x="862" y="984"/>
                  </a:cubicBezTo>
                  <a:cubicBezTo>
                    <a:pt x="944" y="873"/>
                    <a:pt x="1008" y="744"/>
                    <a:pt x="1043" y="610"/>
                  </a:cubicBezTo>
                  <a:cubicBezTo>
                    <a:pt x="1049" y="581"/>
                    <a:pt x="1055" y="551"/>
                    <a:pt x="1055" y="522"/>
                  </a:cubicBezTo>
                  <a:cubicBezTo>
                    <a:pt x="1051" y="183"/>
                    <a:pt x="789" y="1"/>
                    <a:pt x="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4"/>
            <p:cNvSpPr/>
            <p:nvPr/>
          </p:nvSpPr>
          <p:spPr>
            <a:xfrm>
              <a:off x="5931110" y="2989108"/>
              <a:ext cx="310869" cy="126393"/>
            </a:xfrm>
            <a:custGeom>
              <a:rect b="b" l="l" r="r" t="t"/>
              <a:pathLst>
                <a:path extrusionOk="0" h="2385" w="5866">
                  <a:moveTo>
                    <a:pt x="5688" y="0"/>
                  </a:moveTo>
                  <a:cubicBezTo>
                    <a:pt x="5684" y="0"/>
                    <a:pt x="5680" y="1"/>
                    <a:pt x="5677" y="1"/>
                  </a:cubicBezTo>
                  <a:lnTo>
                    <a:pt x="1183" y="1"/>
                  </a:lnTo>
                  <a:cubicBezTo>
                    <a:pt x="1124" y="1"/>
                    <a:pt x="1066" y="42"/>
                    <a:pt x="1048" y="100"/>
                  </a:cubicBezTo>
                  <a:lnTo>
                    <a:pt x="593" y="1742"/>
                  </a:lnTo>
                  <a:lnTo>
                    <a:pt x="295" y="684"/>
                  </a:lnTo>
                  <a:cubicBezTo>
                    <a:pt x="273" y="614"/>
                    <a:pt x="218" y="583"/>
                    <a:pt x="163" y="583"/>
                  </a:cubicBezTo>
                  <a:cubicBezTo>
                    <a:pt x="81" y="583"/>
                    <a:pt x="0" y="650"/>
                    <a:pt x="32" y="755"/>
                  </a:cubicBezTo>
                  <a:lnTo>
                    <a:pt x="458" y="2286"/>
                  </a:lnTo>
                  <a:cubicBezTo>
                    <a:pt x="476" y="2344"/>
                    <a:pt x="528" y="2385"/>
                    <a:pt x="593" y="2385"/>
                  </a:cubicBezTo>
                  <a:cubicBezTo>
                    <a:pt x="651" y="2385"/>
                    <a:pt x="704" y="2344"/>
                    <a:pt x="721" y="2286"/>
                  </a:cubicBezTo>
                  <a:lnTo>
                    <a:pt x="1288" y="275"/>
                  </a:lnTo>
                  <a:lnTo>
                    <a:pt x="5677" y="275"/>
                  </a:lnTo>
                  <a:cubicBezTo>
                    <a:pt x="5680" y="276"/>
                    <a:pt x="5684" y="276"/>
                    <a:pt x="5688" y="276"/>
                  </a:cubicBezTo>
                  <a:cubicBezTo>
                    <a:pt x="5866" y="276"/>
                    <a:pt x="5866" y="0"/>
                    <a:pt x="5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4"/>
            <p:cNvSpPr/>
            <p:nvPr/>
          </p:nvSpPr>
          <p:spPr>
            <a:xfrm>
              <a:off x="6110498" y="3036910"/>
              <a:ext cx="64177" cy="61262"/>
            </a:xfrm>
            <a:custGeom>
              <a:rect b="b" l="l" r="r" t="t"/>
              <a:pathLst>
                <a:path extrusionOk="0" h="1156" w="1211">
                  <a:moveTo>
                    <a:pt x="612" y="0"/>
                  </a:moveTo>
                  <a:cubicBezTo>
                    <a:pt x="540" y="0"/>
                    <a:pt x="468" y="48"/>
                    <a:pt x="474" y="145"/>
                  </a:cubicBezTo>
                  <a:lnTo>
                    <a:pt x="474" y="437"/>
                  </a:lnTo>
                  <a:lnTo>
                    <a:pt x="170" y="437"/>
                  </a:lnTo>
                  <a:cubicBezTo>
                    <a:pt x="1" y="449"/>
                    <a:pt x="1" y="700"/>
                    <a:pt x="170" y="712"/>
                  </a:cubicBezTo>
                  <a:lnTo>
                    <a:pt x="474" y="712"/>
                  </a:lnTo>
                  <a:lnTo>
                    <a:pt x="474" y="1015"/>
                  </a:lnTo>
                  <a:cubicBezTo>
                    <a:pt x="474" y="1091"/>
                    <a:pt x="533" y="1156"/>
                    <a:pt x="609" y="1156"/>
                  </a:cubicBezTo>
                  <a:cubicBezTo>
                    <a:pt x="685" y="1156"/>
                    <a:pt x="749" y="1091"/>
                    <a:pt x="749" y="1015"/>
                  </a:cubicBezTo>
                  <a:lnTo>
                    <a:pt x="749" y="712"/>
                  </a:lnTo>
                  <a:lnTo>
                    <a:pt x="1041" y="712"/>
                  </a:lnTo>
                  <a:cubicBezTo>
                    <a:pt x="1211" y="700"/>
                    <a:pt x="1211" y="449"/>
                    <a:pt x="1041" y="437"/>
                  </a:cubicBezTo>
                  <a:lnTo>
                    <a:pt x="749" y="437"/>
                  </a:lnTo>
                  <a:lnTo>
                    <a:pt x="749" y="145"/>
                  </a:lnTo>
                  <a:cubicBezTo>
                    <a:pt x="755" y="48"/>
                    <a:pt x="683"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0" name="Google Shape;2810;p4"/>
          <p:cNvGrpSpPr/>
          <p:nvPr/>
        </p:nvGrpSpPr>
        <p:grpSpPr>
          <a:xfrm>
            <a:off x="4717389" y="2086453"/>
            <a:ext cx="289124" cy="433553"/>
            <a:chOff x="5273126" y="3837116"/>
            <a:chExt cx="289124" cy="433553"/>
          </a:xfrm>
        </p:grpSpPr>
        <p:sp>
          <p:nvSpPr>
            <p:cNvPr id="2811" name="Google Shape;2811;p4"/>
            <p:cNvSpPr/>
            <p:nvPr/>
          </p:nvSpPr>
          <p:spPr>
            <a:xfrm>
              <a:off x="5288301" y="3837116"/>
              <a:ext cx="261108" cy="152017"/>
            </a:xfrm>
            <a:custGeom>
              <a:rect b="b" l="l" r="r" t="t"/>
              <a:pathLst>
                <a:path extrusionOk="0" h="2865" w="4921">
                  <a:moveTo>
                    <a:pt x="2431" y="1"/>
                  </a:moveTo>
                  <a:cubicBezTo>
                    <a:pt x="1771" y="1"/>
                    <a:pt x="1117" y="269"/>
                    <a:pt x="351" y="953"/>
                  </a:cubicBezTo>
                  <a:cubicBezTo>
                    <a:pt x="187" y="1163"/>
                    <a:pt x="6" y="1356"/>
                    <a:pt x="0" y="1485"/>
                  </a:cubicBezTo>
                  <a:cubicBezTo>
                    <a:pt x="374" y="2052"/>
                    <a:pt x="1473" y="2864"/>
                    <a:pt x="2431" y="2864"/>
                  </a:cubicBezTo>
                  <a:lnTo>
                    <a:pt x="2431" y="2858"/>
                  </a:lnTo>
                  <a:cubicBezTo>
                    <a:pt x="3366" y="2858"/>
                    <a:pt x="4366" y="2180"/>
                    <a:pt x="4921" y="1339"/>
                  </a:cubicBezTo>
                  <a:cubicBezTo>
                    <a:pt x="3980" y="363"/>
                    <a:pt x="3215" y="1"/>
                    <a:pt x="2431"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
            <p:cNvSpPr/>
            <p:nvPr/>
          </p:nvSpPr>
          <p:spPr>
            <a:xfrm>
              <a:off x="5280555" y="3887364"/>
              <a:ext cx="273843" cy="105749"/>
            </a:xfrm>
            <a:custGeom>
              <a:rect b="b" l="l" r="r" t="t"/>
              <a:pathLst>
                <a:path extrusionOk="0" h="1993" w="5161">
                  <a:moveTo>
                    <a:pt x="497" y="0"/>
                  </a:moveTo>
                  <a:lnTo>
                    <a:pt x="497" y="0"/>
                  </a:lnTo>
                  <a:cubicBezTo>
                    <a:pt x="363" y="117"/>
                    <a:pt x="228" y="246"/>
                    <a:pt x="94" y="386"/>
                  </a:cubicBezTo>
                  <a:cubicBezTo>
                    <a:pt x="0" y="485"/>
                    <a:pt x="0" y="643"/>
                    <a:pt x="94" y="737"/>
                  </a:cubicBezTo>
                  <a:cubicBezTo>
                    <a:pt x="439" y="1111"/>
                    <a:pt x="842" y="1438"/>
                    <a:pt x="1274" y="1701"/>
                  </a:cubicBezTo>
                  <a:cubicBezTo>
                    <a:pt x="1730" y="1964"/>
                    <a:pt x="2151" y="1993"/>
                    <a:pt x="2577" y="1993"/>
                  </a:cubicBezTo>
                  <a:cubicBezTo>
                    <a:pt x="3004" y="1993"/>
                    <a:pt x="3431" y="1964"/>
                    <a:pt x="3881" y="1707"/>
                  </a:cubicBezTo>
                  <a:cubicBezTo>
                    <a:pt x="4319" y="1438"/>
                    <a:pt x="4716" y="1116"/>
                    <a:pt x="5067" y="737"/>
                  </a:cubicBezTo>
                  <a:cubicBezTo>
                    <a:pt x="5160" y="643"/>
                    <a:pt x="5160" y="485"/>
                    <a:pt x="5067" y="392"/>
                  </a:cubicBezTo>
                  <a:cubicBezTo>
                    <a:pt x="4214" y="1344"/>
                    <a:pt x="3320" y="1829"/>
                    <a:pt x="2577" y="1829"/>
                  </a:cubicBezTo>
                  <a:cubicBezTo>
                    <a:pt x="1841" y="1829"/>
                    <a:pt x="1128" y="1485"/>
                    <a:pt x="310" y="620"/>
                  </a:cubicBezTo>
                  <a:cubicBezTo>
                    <a:pt x="252" y="550"/>
                    <a:pt x="234" y="462"/>
                    <a:pt x="263" y="380"/>
                  </a:cubicBezTo>
                  <a:cubicBezTo>
                    <a:pt x="328" y="246"/>
                    <a:pt x="404" y="117"/>
                    <a:pt x="497"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
            <p:cNvSpPr/>
            <p:nvPr/>
          </p:nvSpPr>
          <p:spPr>
            <a:xfrm>
              <a:off x="5328309" y="3862850"/>
              <a:ext cx="175841" cy="121614"/>
            </a:xfrm>
            <a:custGeom>
              <a:rect b="b" l="l" r="r" t="t"/>
              <a:pathLst>
                <a:path extrusionOk="0" h="2292" w="3314">
                  <a:moveTo>
                    <a:pt x="1647" y="0"/>
                  </a:moveTo>
                  <a:cubicBezTo>
                    <a:pt x="619" y="0"/>
                    <a:pt x="0" y="1166"/>
                    <a:pt x="596" y="2023"/>
                  </a:cubicBezTo>
                  <a:cubicBezTo>
                    <a:pt x="929" y="2198"/>
                    <a:pt x="1303" y="2291"/>
                    <a:pt x="1677" y="2291"/>
                  </a:cubicBezTo>
                  <a:cubicBezTo>
                    <a:pt x="2116" y="2291"/>
                    <a:pt x="2612" y="2122"/>
                    <a:pt x="3121" y="1783"/>
                  </a:cubicBezTo>
                  <a:cubicBezTo>
                    <a:pt x="3314" y="865"/>
                    <a:pt x="2618" y="6"/>
                    <a:pt x="1677" y="6"/>
                  </a:cubicBezTo>
                  <a:lnTo>
                    <a:pt x="1677" y="1"/>
                  </a:lnTo>
                  <a:cubicBezTo>
                    <a:pt x="1667" y="0"/>
                    <a:pt x="1657" y="0"/>
                    <a:pt x="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
            <p:cNvSpPr/>
            <p:nvPr/>
          </p:nvSpPr>
          <p:spPr>
            <a:xfrm>
              <a:off x="5339133" y="3891715"/>
              <a:ext cx="154776" cy="105749"/>
            </a:xfrm>
            <a:custGeom>
              <a:rect b="b" l="l" r="r" t="t"/>
              <a:pathLst>
                <a:path extrusionOk="0" h="1993" w="2917">
                  <a:moveTo>
                    <a:pt x="334" y="0"/>
                  </a:moveTo>
                  <a:cubicBezTo>
                    <a:pt x="118" y="263"/>
                    <a:pt x="1" y="590"/>
                    <a:pt x="1" y="935"/>
                  </a:cubicBezTo>
                  <a:cubicBezTo>
                    <a:pt x="1" y="1046"/>
                    <a:pt x="12" y="1157"/>
                    <a:pt x="42" y="1268"/>
                  </a:cubicBezTo>
                  <a:lnTo>
                    <a:pt x="778" y="1888"/>
                  </a:lnTo>
                  <a:cubicBezTo>
                    <a:pt x="1006" y="1958"/>
                    <a:pt x="1240" y="1993"/>
                    <a:pt x="1473" y="1993"/>
                  </a:cubicBezTo>
                  <a:cubicBezTo>
                    <a:pt x="1935" y="1987"/>
                    <a:pt x="2385" y="1858"/>
                    <a:pt x="2777" y="1619"/>
                  </a:cubicBezTo>
                  <a:cubicBezTo>
                    <a:pt x="2841" y="1502"/>
                    <a:pt x="2888" y="1368"/>
                    <a:pt x="2917" y="1233"/>
                  </a:cubicBezTo>
                  <a:lnTo>
                    <a:pt x="2917" y="1233"/>
                  </a:lnTo>
                  <a:cubicBezTo>
                    <a:pt x="2408" y="1578"/>
                    <a:pt x="1918" y="1747"/>
                    <a:pt x="1473" y="1747"/>
                  </a:cubicBezTo>
                  <a:cubicBezTo>
                    <a:pt x="1099" y="1747"/>
                    <a:pt x="725" y="1654"/>
                    <a:pt x="392" y="1473"/>
                  </a:cubicBezTo>
                  <a:lnTo>
                    <a:pt x="392" y="1479"/>
                  </a:lnTo>
                  <a:cubicBezTo>
                    <a:pt x="106" y="1029"/>
                    <a:pt x="88" y="468"/>
                    <a:pt x="334" y="0"/>
                  </a:cubicBezTo>
                  <a:close/>
                </a:path>
              </a:pathLst>
            </a:custGeom>
            <a:solidFill>
              <a:srgbClr val="387B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
            <p:cNvSpPr/>
            <p:nvPr/>
          </p:nvSpPr>
          <p:spPr>
            <a:xfrm>
              <a:off x="5341308" y="3958995"/>
              <a:ext cx="39424" cy="32897"/>
            </a:xfrm>
            <a:custGeom>
              <a:rect b="b" l="l" r="r" t="t"/>
              <a:pathLst>
                <a:path extrusionOk="0" h="620" w="743">
                  <a:moveTo>
                    <a:pt x="1" y="0"/>
                  </a:moveTo>
                  <a:lnTo>
                    <a:pt x="1" y="0"/>
                  </a:lnTo>
                  <a:cubicBezTo>
                    <a:pt x="30" y="123"/>
                    <a:pt x="71" y="240"/>
                    <a:pt x="129" y="351"/>
                  </a:cubicBezTo>
                  <a:cubicBezTo>
                    <a:pt x="322" y="468"/>
                    <a:pt x="527" y="555"/>
                    <a:pt x="743" y="620"/>
                  </a:cubicBezTo>
                  <a:cubicBezTo>
                    <a:pt x="585" y="509"/>
                    <a:pt x="451" y="368"/>
                    <a:pt x="351" y="211"/>
                  </a:cubicBezTo>
                  <a:cubicBezTo>
                    <a:pt x="229" y="146"/>
                    <a:pt x="112" y="76"/>
                    <a:pt x="1" y="0"/>
                  </a:cubicBezTo>
                  <a:close/>
                </a:path>
              </a:pathLst>
            </a:custGeom>
            <a:solidFill>
              <a:srgbClr val="1C5F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
            <p:cNvSpPr/>
            <p:nvPr/>
          </p:nvSpPr>
          <p:spPr>
            <a:xfrm>
              <a:off x="5382536" y="3914955"/>
              <a:ext cx="61178" cy="52370"/>
            </a:xfrm>
            <a:custGeom>
              <a:rect b="b" l="l" r="r" t="t"/>
              <a:pathLst>
                <a:path extrusionOk="0" h="987" w="1153">
                  <a:moveTo>
                    <a:pt x="655" y="0"/>
                  </a:moveTo>
                  <a:cubicBezTo>
                    <a:pt x="217" y="0"/>
                    <a:pt x="1" y="532"/>
                    <a:pt x="311" y="842"/>
                  </a:cubicBezTo>
                  <a:cubicBezTo>
                    <a:pt x="411" y="942"/>
                    <a:pt x="534" y="986"/>
                    <a:pt x="655" y="986"/>
                  </a:cubicBezTo>
                  <a:cubicBezTo>
                    <a:pt x="908" y="986"/>
                    <a:pt x="1152" y="790"/>
                    <a:pt x="1152" y="497"/>
                  </a:cubicBezTo>
                  <a:cubicBezTo>
                    <a:pt x="1152" y="222"/>
                    <a:pt x="930" y="0"/>
                    <a:pt x="655" y="0"/>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
            <p:cNvSpPr/>
            <p:nvPr/>
          </p:nvSpPr>
          <p:spPr>
            <a:xfrm>
              <a:off x="5273126" y="4044209"/>
              <a:ext cx="289124" cy="226460"/>
            </a:xfrm>
            <a:custGeom>
              <a:rect b="b" l="l" r="r" t="t"/>
              <a:pathLst>
                <a:path extrusionOk="0" h="4268" w="5449">
                  <a:moveTo>
                    <a:pt x="5288" y="1"/>
                  </a:moveTo>
                  <a:cubicBezTo>
                    <a:pt x="5284" y="1"/>
                    <a:pt x="5281" y="1"/>
                    <a:pt x="5277" y="1"/>
                  </a:cubicBezTo>
                  <a:lnTo>
                    <a:pt x="164" y="1"/>
                  </a:lnTo>
                  <a:cubicBezTo>
                    <a:pt x="12" y="13"/>
                    <a:pt x="12" y="235"/>
                    <a:pt x="164" y="247"/>
                  </a:cubicBezTo>
                  <a:lnTo>
                    <a:pt x="5277" y="247"/>
                  </a:lnTo>
                  <a:cubicBezTo>
                    <a:pt x="5281" y="247"/>
                    <a:pt x="5284" y="247"/>
                    <a:pt x="5288" y="247"/>
                  </a:cubicBezTo>
                  <a:cubicBezTo>
                    <a:pt x="5449" y="247"/>
                    <a:pt x="5449" y="1"/>
                    <a:pt x="5288" y="1"/>
                  </a:cubicBezTo>
                  <a:close/>
                  <a:moveTo>
                    <a:pt x="164" y="1006"/>
                  </a:moveTo>
                  <a:cubicBezTo>
                    <a:pt x="0" y="1006"/>
                    <a:pt x="0" y="1252"/>
                    <a:pt x="164" y="1252"/>
                  </a:cubicBezTo>
                  <a:lnTo>
                    <a:pt x="5277" y="1252"/>
                  </a:lnTo>
                  <a:cubicBezTo>
                    <a:pt x="5441" y="1252"/>
                    <a:pt x="5441" y="1006"/>
                    <a:pt x="5277" y="1006"/>
                  </a:cubicBezTo>
                  <a:close/>
                  <a:moveTo>
                    <a:pt x="164" y="2011"/>
                  </a:moveTo>
                  <a:cubicBezTo>
                    <a:pt x="0" y="2011"/>
                    <a:pt x="0" y="2257"/>
                    <a:pt x="164" y="2257"/>
                  </a:cubicBezTo>
                  <a:lnTo>
                    <a:pt x="5277" y="2257"/>
                  </a:lnTo>
                  <a:cubicBezTo>
                    <a:pt x="5441" y="2257"/>
                    <a:pt x="5441" y="2011"/>
                    <a:pt x="5277" y="2011"/>
                  </a:cubicBezTo>
                  <a:close/>
                  <a:moveTo>
                    <a:pt x="5293" y="3022"/>
                  </a:moveTo>
                  <a:cubicBezTo>
                    <a:pt x="5288" y="3022"/>
                    <a:pt x="5283" y="3022"/>
                    <a:pt x="5277" y="3022"/>
                  </a:cubicBezTo>
                  <a:lnTo>
                    <a:pt x="164" y="3022"/>
                  </a:lnTo>
                  <a:cubicBezTo>
                    <a:pt x="12" y="3028"/>
                    <a:pt x="12" y="3250"/>
                    <a:pt x="164" y="3262"/>
                  </a:cubicBezTo>
                  <a:lnTo>
                    <a:pt x="5277" y="3262"/>
                  </a:lnTo>
                  <a:cubicBezTo>
                    <a:pt x="5281" y="3262"/>
                    <a:pt x="5284" y="3262"/>
                    <a:pt x="5288" y="3262"/>
                  </a:cubicBezTo>
                  <a:cubicBezTo>
                    <a:pt x="5447" y="3262"/>
                    <a:pt x="5449" y="3022"/>
                    <a:pt x="5293" y="3022"/>
                  </a:cubicBezTo>
                  <a:close/>
                  <a:moveTo>
                    <a:pt x="164" y="4028"/>
                  </a:moveTo>
                  <a:cubicBezTo>
                    <a:pt x="0" y="4028"/>
                    <a:pt x="0" y="4267"/>
                    <a:pt x="164" y="4267"/>
                  </a:cubicBezTo>
                  <a:lnTo>
                    <a:pt x="5277" y="4267"/>
                  </a:lnTo>
                  <a:cubicBezTo>
                    <a:pt x="5441" y="4267"/>
                    <a:pt x="5441" y="4028"/>
                    <a:pt x="5277" y="4028"/>
                  </a:cubicBezTo>
                  <a:close/>
                </a:path>
              </a:pathLst>
            </a:custGeom>
            <a:solidFill>
              <a:srgbClr val="282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8" name="Google Shape;2818;p4"/>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4"/>
          <p:cNvSpPr txBox="1"/>
          <p:nvPr/>
        </p:nvSpPr>
        <p:spPr>
          <a:xfrm>
            <a:off x="8165233" y="347826"/>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BBC05"/>
                </a:solidFill>
                <a:latin typeface="Ubuntu"/>
                <a:ea typeface="Ubuntu"/>
                <a:cs typeface="Ubuntu"/>
                <a:sym typeface="Ubuntu"/>
              </a:rPr>
              <a:t>1</a:t>
            </a:r>
            <a:endParaRPr b="1" i="0" sz="4000" u="none" cap="none" strike="noStrike">
              <a:solidFill>
                <a:srgbClr val="FBBC05"/>
              </a:solidFill>
              <a:latin typeface="Ubuntu"/>
              <a:ea typeface="Ubuntu"/>
              <a:cs typeface="Ubuntu"/>
              <a:sym typeface="Ubuntu"/>
            </a:endParaRPr>
          </a:p>
        </p:txBody>
      </p:sp>
      <p:sp>
        <p:nvSpPr>
          <p:cNvPr id="2823" name="Google Shape;2823;p4"/>
          <p:cNvSpPr txBox="1"/>
          <p:nvPr/>
        </p:nvSpPr>
        <p:spPr>
          <a:xfrm>
            <a:off x="8322525" y="1727825"/>
            <a:ext cx="2610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2824" name="Google Shape;2824;p4"/>
          <p:cNvSpPr txBox="1"/>
          <p:nvPr/>
        </p:nvSpPr>
        <p:spPr>
          <a:xfrm>
            <a:off x="8264833" y="30629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4A853"/>
                </a:solidFill>
                <a:latin typeface="Ubuntu"/>
                <a:ea typeface="Ubuntu"/>
                <a:cs typeface="Ubuntu"/>
                <a:sym typeface="Ubuntu"/>
              </a:rPr>
              <a:t>3</a:t>
            </a:r>
            <a:endParaRPr b="1" i="0" sz="1400" u="none" cap="none" strike="noStrike">
              <a:solidFill>
                <a:srgbClr val="34A853"/>
              </a:solidFill>
              <a:latin typeface="Ubuntu"/>
              <a:ea typeface="Ubuntu"/>
              <a:cs typeface="Ubuntu"/>
              <a:sym typeface="Ubuntu"/>
            </a:endParaRPr>
          </a:p>
        </p:txBody>
      </p:sp>
      <p:sp>
        <p:nvSpPr>
          <p:cNvPr id="2825" name="Google Shape;2825;p4"/>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829" name="Shape 2829"/>
        <p:cNvGrpSpPr/>
        <p:nvPr/>
      </p:nvGrpSpPr>
      <p:grpSpPr>
        <a:xfrm>
          <a:off x="0" y="0"/>
          <a:ext cx="0" cy="0"/>
          <a:chOff x="0" y="0"/>
          <a:chExt cx="0" cy="0"/>
        </a:xfrm>
      </p:grpSpPr>
      <p:grpSp>
        <p:nvGrpSpPr>
          <p:cNvPr id="2830" name="Google Shape;2830;p5"/>
          <p:cNvGrpSpPr/>
          <p:nvPr/>
        </p:nvGrpSpPr>
        <p:grpSpPr>
          <a:xfrm>
            <a:off x="6935171" y="696541"/>
            <a:ext cx="195284" cy="195284"/>
            <a:chOff x="5660400" y="238125"/>
            <a:chExt cx="481825" cy="481825"/>
          </a:xfrm>
        </p:grpSpPr>
        <p:sp>
          <p:nvSpPr>
            <p:cNvPr id="2831" name="Google Shape;2831;p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2" name="Google Shape;2832;p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833" name="Google Shape;2833;p5"/>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5"/>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5">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5">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5"/>
          <p:cNvSpPr txBox="1"/>
          <p:nvPr>
            <p:ph idx="4294967295" type="subTitle"/>
          </p:nvPr>
        </p:nvSpPr>
        <p:spPr>
          <a:xfrm>
            <a:off x="930738" y="3525331"/>
            <a:ext cx="2188500" cy="461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Ubuntu"/>
              <a:buNone/>
            </a:pPr>
            <a:r>
              <a:rPr b="1" i="0" lang="en" sz="1800" u="none" cap="none" strike="noStrike">
                <a:solidFill>
                  <a:schemeClr val="accent1"/>
                </a:solidFill>
                <a:latin typeface="Ubuntu"/>
                <a:ea typeface="Ubuntu"/>
                <a:cs typeface="Ubuntu"/>
                <a:sym typeface="Ubuntu"/>
              </a:rPr>
              <a:t>Dataset</a:t>
            </a:r>
            <a:endParaRPr b="1" i="0" sz="1800" u="none" cap="none" strike="noStrike">
              <a:solidFill>
                <a:schemeClr val="accent1"/>
              </a:solidFill>
              <a:latin typeface="Ubuntu"/>
              <a:ea typeface="Ubuntu"/>
              <a:cs typeface="Ubuntu"/>
              <a:sym typeface="Ubuntu"/>
            </a:endParaRPr>
          </a:p>
        </p:txBody>
      </p:sp>
      <p:sp>
        <p:nvSpPr>
          <p:cNvPr id="2838" name="Google Shape;2838;p5"/>
          <p:cNvSpPr txBox="1"/>
          <p:nvPr>
            <p:ph idx="4294967295" type="subTitle"/>
          </p:nvPr>
        </p:nvSpPr>
        <p:spPr>
          <a:xfrm>
            <a:off x="543250" y="3854125"/>
            <a:ext cx="3822900" cy="1108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2"/>
              </a:buClr>
              <a:buSzPts val="1200"/>
              <a:buFont typeface="Ubuntu"/>
              <a:buChar char="-"/>
            </a:pPr>
            <a:r>
              <a:rPr b="0" i="0" lang="en" sz="1200" u="none" cap="none" strike="noStrike">
                <a:solidFill>
                  <a:schemeClr val="dk2"/>
                </a:solidFill>
                <a:latin typeface="Ubuntu"/>
                <a:ea typeface="Ubuntu"/>
                <a:cs typeface="Ubuntu"/>
                <a:sym typeface="Ubuntu"/>
              </a:rPr>
              <a:t>Memiliki 14 kolom dan 7253 baris </a:t>
            </a:r>
            <a:endParaRPr b="0" i="0" sz="1200" u="none" cap="none" strike="noStrike">
              <a:solidFill>
                <a:schemeClr val="dk2"/>
              </a:solidFill>
              <a:latin typeface="Ubuntu"/>
              <a:ea typeface="Ubuntu"/>
              <a:cs typeface="Ubuntu"/>
              <a:sym typeface="Ubuntu"/>
            </a:endParaRPr>
          </a:p>
          <a:p>
            <a:pPr indent="-304800" lvl="0" marL="457200" marR="0" rtl="0" algn="l">
              <a:lnSpc>
                <a:spcPct val="100000"/>
              </a:lnSpc>
              <a:spcBef>
                <a:spcPts val="0"/>
              </a:spcBef>
              <a:spcAft>
                <a:spcPts val="0"/>
              </a:spcAft>
              <a:buClr>
                <a:schemeClr val="dk2"/>
              </a:buClr>
              <a:buSzPts val="1200"/>
              <a:buFont typeface="Ubuntu"/>
              <a:buChar char="-"/>
            </a:pPr>
            <a:r>
              <a:rPr b="0" i="0" lang="en" sz="1200" u="none" cap="none" strike="noStrike">
                <a:solidFill>
                  <a:schemeClr val="dk2"/>
                </a:solidFill>
                <a:latin typeface="Ubuntu"/>
                <a:ea typeface="Ubuntu"/>
                <a:cs typeface="Ubuntu"/>
                <a:sym typeface="Ubuntu"/>
              </a:rPr>
              <a:t>Terdapat 3 tipe data di awal : integer, float, dan object</a:t>
            </a:r>
            <a:endParaRPr b="0" i="0" sz="1200" u="none" cap="none" strike="noStrike">
              <a:solidFill>
                <a:schemeClr val="dk2"/>
              </a:solidFill>
              <a:latin typeface="Ubuntu"/>
              <a:ea typeface="Ubuntu"/>
              <a:cs typeface="Ubuntu"/>
              <a:sym typeface="Ubuntu"/>
            </a:endParaRPr>
          </a:p>
          <a:p>
            <a:pPr indent="-304800" lvl="0" marL="457200" marR="0" rtl="0" algn="l">
              <a:lnSpc>
                <a:spcPct val="100000"/>
              </a:lnSpc>
              <a:spcBef>
                <a:spcPts val="0"/>
              </a:spcBef>
              <a:spcAft>
                <a:spcPts val="0"/>
              </a:spcAft>
              <a:buClr>
                <a:schemeClr val="dk2"/>
              </a:buClr>
              <a:buSzPts val="1200"/>
              <a:buFont typeface="Ubuntu"/>
              <a:buChar char="-"/>
            </a:pPr>
            <a:r>
              <a:rPr b="0" i="0" lang="en" sz="1200" u="none" cap="none" strike="noStrike">
                <a:solidFill>
                  <a:schemeClr val="dk2"/>
                </a:solidFill>
                <a:latin typeface="Ubuntu"/>
                <a:ea typeface="Ubuntu"/>
                <a:cs typeface="Ubuntu"/>
                <a:sym typeface="Ubuntu"/>
              </a:rPr>
              <a:t>Terdapat Missing Value dan Outlier</a:t>
            </a:r>
            <a:endParaRPr b="0" i="0" sz="1200" u="none" cap="none" strike="noStrike">
              <a:solidFill>
                <a:schemeClr val="dk2"/>
              </a:solidFill>
              <a:latin typeface="Ubuntu"/>
              <a:ea typeface="Ubuntu"/>
              <a:cs typeface="Ubuntu"/>
              <a:sym typeface="Ubuntu"/>
            </a:endParaRPr>
          </a:p>
          <a:p>
            <a:pPr indent="-304800" lvl="0" marL="457200" marR="0" rtl="0" algn="l">
              <a:lnSpc>
                <a:spcPct val="100000"/>
              </a:lnSpc>
              <a:spcBef>
                <a:spcPts val="0"/>
              </a:spcBef>
              <a:spcAft>
                <a:spcPts val="0"/>
              </a:spcAft>
              <a:buClr>
                <a:schemeClr val="dk2"/>
              </a:buClr>
              <a:buSzPts val="1200"/>
              <a:buFont typeface="Ubuntu"/>
              <a:buChar char="-"/>
            </a:pPr>
            <a:r>
              <a:rPr b="0" i="0" lang="en" sz="1200" u="none" cap="none" strike="noStrike">
                <a:solidFill>
                  <a:schemeClr val="dk2"/>
                </a:solidFill>
                <a:latin typeface="Ubuntu"/>
                <a:ea typeface="Ubuntu"/>
                <a:cs typeface="Ubuntu"/>
                <a:sym typeface="Ubuntu"/>
              </a:rPr>
              <a:t>Tidak terdapat data yang duplikat</a:t>
            </a:r>
            <a:endParaRPr b="0" i="0" sz="1200" u="none" cap="none" strike="noStrike">
              <a:solidFill>
                <a:schemeClr val="dk2"/>
              </a:solidFill>
              <a:latin typeface="Ubuntu"/>
              <a:ea typeface="Ubuntu"/>
              <a:cs typeface="Ubuntu"/>
              <a:sym typeface="Ubuntu"/>
            </a:endParaRPr>
          </a:p>
        </p:txBody>
      </p:sp>
      <p:sp>
        <p:nvSpPr>
          <p:cNvPr id="2839" name="Google Shape;2839;p5"/>
          <p:cNvSpPr txBox="1"/>
          <p:nvPr>
            <p:ph idx="4294967295" type="subTitle"/>
          </p:nvPr>
        </p:nvSpPr>
        <p:spPr>
          <a:xfrm>
            <a:off x="5991675" y="1155175"/>
            <a:ext cx="1905300" cy="461700"/>
          </a:xfrm>
          <a:prstGeom prst="rect">
            <a:avLst/>
          </a:prstGeom>
          <a:noFill/>
          <a:ln>
            <a:noFill/>
          </a:ln>
        </p:spPr>
        <p:txBody>
          <a:bodyPr anchorCtr="0" anchor="ctr" bIns="91425" lIns="91425" spcFirstLastPara="1" rIns="91425" wrap="square" tIns="91425">
            <a:spAutoFit/>
          </a:bodyPr>
          <a:lstStyle/>
          <a:p>
            <a:pPr indent="0" lvl="0" marL="0" marR="0" rtl="0" algn="r">
              <a:lnSpc>
                <a:spcPct val="115000"/>
              </a:lnSpc>
              <a:spcBef>
                <a:spcPts val="0"/>
              </a:spcBef>
              <a:spcAft>
                <a:spcPts val="0"/>
              </a:spcAft>
              <a:buClr>
                <a:schemeClr val="dk1"/>
              </a:buClr>
              <a:buSzPts val="1800"/>
              <a:buFont typeface="Ubuntu"/>
              <a:buNone/>
            </a:pPr>
            <a:r>
              <a:rPr b="1" i="0" lang="en" sz="1800" u="none" cap="none" strike="noStrike">
                <a:solidFill>
                  <a:schemeClr val="accent2"/>
                </a:solidFill>
                <a:latin typeface="Ubuntu"/>
                <a:ea typeface="Ubuntu"/>
                <a:cs typeface="Ubuntu"/>
                <a:sym typeface="Ubuntu"/>
              </a:rPr>
              <a:t>Dasar Statistik</a:t>
            </a:r>
            <a:r>
              <a:rPr b="1" i="0" lang="en" sz="1800" u="none" cap="none" strike="noStrike">
                <a:solidFill>
                  <a:schemeClr val="accent4"/>
                </a:solidFill>
                <a:latin typeface="Ubuntu"/>
                <a:ea typeface="Ubuntu"/>
                <a:cs typeface="Ubuntu"/>
                <a:sym typeface="Ubuntu"/>
              </a:rPr>
              <a:t> </a:t>
            </a:r>
            <a:endParaRPr b="1" i="0" sz="1800" u="none" cap="none" strike="noStrike">
              <a:solidFill>
                <a:schemeClr val="accent4"/>
              </a:solidFill>
              <a:latin typeface="Ubuntu"/>
              <a:ea typeface="Ubuntu"/>
              <a:cs typeface="Ubuntu"/>
              <a:sym typeface="Ubuntu"/>
            </a:endParaRPr>
          </a:p>
        </p:txBody>
      </p:sp>
      <p:sp>
        <p:nvSpPr>
          <p:cNvPr id="2840" name="Google Shape;2840;p5"/>
          <p:cNvSpPr/>
          <p:nvPr/>
        </p:nvSpPr>
        <p:spPr>
          <a:xfrm>
            <a:off x="734857" y="3658231"/>
            <a:ext cx="195900" cy="19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5"/>
          <p:cNvSpPr/>
          <p:nvPr/>
        </p:nvSpPr>
        <p:spPr>
          <a:xfrm>
            <a:off x="7896982" y="1288066"/>
            <a:ext cx="195900" cy="195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42" name="Google Shape;2842;p5"/>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4"/>
                </a:solidFill>
              </a:rPr>
              <a:t>Describe Data</a:t>
            </a:r>
            <a:endParaRPr>
              <a:solidFill>
                <a:schemeClr val="accent4"/>
              </a:solidFill>
            </a:endParaRPr>
          </a:p>
        </p:txBody>
      </p:sp>
      <p:sp>
        <p:nvSpPr>
          <p:cNvPr id="2843" name="Google Shape;2843;p5"/>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5"/>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5"/>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5"/>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5"/>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2848" name="Google Shape;2848;p5"/>
          <p:cNvSpPr txBox="1"/>
          <p:nvPr/>
        </p:nvSpPr>
        <p:spPr>
          <a:xfrm>
            <a:off x="8143533" y="15277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EA4335"/>
                </a:solidFill>
                <a:latin typeface="Ubuntu"/>
                <a:ea typeface="Ubuntu"/>
                <a:cs typeface="Ubuntu"/>
                <a:sym typeface="Ubuntu"/>
              </a:rPr>
              <a:t>2</a:t>
            </a:r>
            <a:endParaRPr b="1" i="0" sz="4000" u="none" cap="none" strike="noStrike">
              <a:solidFill>
                <a:srgbClr val="EA4335"/>
              </a:solidFill>
              <a:latin typeface="Ubuntu"/>
              <a:ea typeface="Ubuntu"/>
              <a:cs typeface="Ubuntu"/>
              <a:sym typeface="Ubuntu"/>
            </a:endParaRPr>
          </a:p>
        </p:txBody>
      </p:sp>
      <p:sp>
        <p:nvSpPr>
          <p:cNvPr id="2849" name="Google Shape;2849;p5"/>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pic>
        <p:nvPicPr>
          <p:cNvPr id="2850" name="Google Shape;2850;p5"/>
          <p:cNvPicPr preferRelativeResize="0"/>
          <p:nvPr/>
        </p:nvPicPr>
        <p:blipFill rotWithShape="1">
          <a:blip r:embed="rId3">
            <a:alphaModFix/>
          </a:blip>
          <a:srcRect b="0" l="0" r="0" t="0"/>
          <a:stretch/>
        </p:blipFill>
        <p:spPr>
          <a:xfrm>
            <a:off x="3048700" y="1177448"/>
            <a:ext cx="1085025" cy="781856"/>
          </a:xfrm>
          <a:prstGeom prst="rect">
            <a:avLst/>
          </a:prstGeom>
          <a:noFill/>
          <a:ln>
            <a:noFill/>
          </a:ln>
        </p:spPr>
      </p:pic>
      <p:pic>
        <p:nvPicPr>
          <p:cNvPr id="2851" name="Google Shape;2851;p5"/>
          <p:cNvPicPr preferRelativeResize="0"/>
          <p:nvPr/>
        </p:nvPicPr>
        <p:blipFill rotWithShape="1">
          <a:blip r:embed="rId4">
            <a:alphaModFix/>
          </a:blip>
          <a:srcRect b="0" l="0" r="0" t="0"/>
          <a:stretch/>
        </p:blipFill>
        <p:spPr>
          <a:xfrm>
            <a:off x="4525749" y="2355775"/>
            <a:ext cx="3579474" cy="2111127"/>
          </a:xfrm>
          <a:prstGeom prst="rect">
            <a:avLst/>
          </a:prstGeom>
          <a:noFill/>
          <a:ln>
            <a:noFill/>
          </a:ln>
        </p:spPr>
      </p:pic>
      <p:pic>
        <p:nvPicPr>
          <p:cNvPr id="2852" name="Google Shape;2852;p5"/>
          <p:cNvPicPr preferRelativeResize="0"/>
          <p:nvPr/>
        </p:nvPicPr>
        <p:blipFill rotWithShape="1">
          <a:blip r:embed="rId5">
            <a:alphaModFix/>
          </a:blip>
          <a:srcRect b="0" l="0" r="0" t="0"/>
          <a:stretch/>
        </p:blipFill>
        <p:spPr>
          <a:xfrm>
            <a:off x="734850" y="1155174"/>
            <a:ext cx="2188500" cy="2305841"/>
          </a:xfrm>
          <a:prstGeom prst="rect">
            <a:avLst/>
          </a:prstGeom>
          <a:noFill/>
          <a:ln>
            <a:noFill/>
          </a:ln>
        </p:spPr>
      </p:pic>
      <p:sp>
        <p:nvSpPr>
          <p:cNvPr id="2853" name="Google Shape;2853;p5"/>
          <p:cNvSpPr txBox="1"/>
          <p:nvPr>
            <p:ph idx="4294967295" type="subTitle"/>
          </p:nvPr>
        </p:nvSpPr>
        <p:spPr>
          <a:xfrm>
            <a:off x="4986725" y="1616875"/>
            <a:ext cx="31185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1600"/>
              </a:spcAft>
              <a:buClr>
                <a:schemeClr val="dk1"/>
              </a:buClr>
              <a:buSzPts val="1800"/>
              <a:buFont typeface="Ubuntu"/>
              <a:buNone/>
            </a:pPr>
            <a:r>
              <a:rPr b="0" i="0" lang="en" sz="1200" u="none" cap="none" strike="noStrike">
                <a:solidFill>
                  <a:schemeClr val="dk2"/>
                </a:solidFill>
                <a:latin typeface="Ubuntu"/>
                <a:ea typeface="Ubuntu"/>
                <a:cs typeface="Ubuntu"/>
                <a:sym typeface="Ubuntu"/>
              </a:rPr>
              <a:t>Memberikan ringkasan statistik deskriptif dari dataset, termasuk count, mean, std, min, quartiles, dan max.</a:t>
            </a:r>
            <a:endParaRPr b="0" i="0" sz="1200" u="none" cap="none" strike="noStrike">
              <a:solidFill>
                <a:schemeClr val="dk2"/>
              </a:solidFill>
              <a:latin typeface="Ubuntu"/>
              <a:ea typeface="Ubuntu"/>
              <a:cs typeface="Ubuntu"/>
              <a:sym typeface="Ubuntu"/>
            </a:endParaRPr>
          </a:p>
        </p:txBody>
      </p:sp>
      <p:sp>
        <p:nvSpPr>
          <p:cNvPr id="2854" name="Google Shape;2854;p5"/>
          <p:cNvSpPr txBox="1"/>
          <p:nvPr/>
        </p:nvSpPr>
        <p:spPr>
          <a:xfrm>
            <a:off x="8264833" y="3030456"/>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Ubuntu"/>
                <a:ea typeface="Ubuntu"/>
                <a:cs typeface="Ubuntu"/>
                <a:sym typeface="Ubuntu"/>
              </a:rPr>
              <a:t>3</a:t>
            </a:r>
            <a:endParaRPr b="1" i="0" sz="1400" u="none" cap="none" strike="noStrike">
              <a:solidFill>
                <a:schemeClr val="accent2"/>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858" name="Shape 2858"/>
        <p:cNvGrpSpPr/>
        <p:nvPr/>
      </p:nvGrpSpPr>
      <p:grpSpPr>
        <a:xfrm>
          <a:off x="0" y="0"/>
          <a:ext cx="0" cy="0"/>
          <a:chOff x="0" y="0"/>
          <a:chExt cx="0" cy="0"/>
        </a:xfrm>
      </p:grpSpPr>
      <p:grpSp>
        <p:nvGrpSpPr>
          <p:cNvPr id="2859" name="Google Shape;2859;p6"/>
          <p:cNvGrpSpPr/>
          <p:nvPr/>
        </p:nvGrpSpPr>
        <p:grpSpPr>
          <a:xfrm>
            <a:off x="6935171" y="696541"/>
            <a:ext cx="195284" cy="195284"/>
            <a:chOff x="5660400" y="238125"/>
            <a:chExt cx="481825" cy="481825"/>
          </a:xfrm>
        </p:grpSpPr>
        <p:sp>
          <p:nvSpPr>
            <p:cNvPr id="2860" name="Google Shape;2860;p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61" name="Google Shape;2861;p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862" name="Google Shape;2862;p6"/>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6"/>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6">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6">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6"/>
          <p:cNvSpPr txBox="1"/>
          <p:nvPr>
            <p:ph idx="4294967295" type="subTitle"/>
          </p:nvPr>
        </p:nvSpPr>
        <p:spPr>
          <a:xfrm>
            <a:off x="5351676" y="1919731"/>
            <a:ext cx="2188500" cy="461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Ubuntu"/>
              <a:buNone/>
            </a:pPr>
            <a:r>
              <a:rPr b="1" i="0" lang="en" sz="1800" u="none" cap="none" strike="noStrike">
                <a:solidFill>
                  <a:schemeClr val="accent1"/>
                </a:solidFill>
                <a:latin typeface="Ubuntu"/>
                <a:ea typeface="Ubuntu"/>
                <a:cs typeface="Ubuntu"/>
                <a:sym typeface="Ubuntu"/>
              </a:rPr>
              <a:t>Korelasi</a:t>
            </a:r>
            <a:endParaRPr b="1" i="0" sz="1800" u="none" cap="none" strike="noStrike">
              <a:solidFill>
                <a:schemeClr val="accent1"/>
              </a:solidFill>
              <a:latin typeface="Ubuntu"/>
              <a:ea typeface="Ubuntu"/>
              <a:cs typeface="Ubuntu"/>
              <a:sym typeface="Ubuntu"/>
            </a:endParaRPr>
          </a:p>
        </p:txBody>
      </p:sp>
      <p:sp>
        <p:nvSpPr>
          <p:cNvPr id="2867" name="Google Shape;2867;p6"/>
          <p:cNvSpPr txBox="1"/>
          <p:nvPr>
            <p:ph idx="4294967295" type="subTitle"/>
          </p:nvPr>
        </p:nvSpPr>
        <p:spPr>
          <a:xfrm>
            <a:off x="5155763" y="2381438"/>
            <a:ext cx="3015900" cy="1169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1600"/>
              </a:spcAft>
              <a:buClr>
                <a:schemeClr val="dk1"/>
              </a:buClr>
              <a:buSzPts val="1800"/>
              <a:buFont typeface="Ubuntu"/>
              <a:buNone/>
            </a:pPr>
            <a:r>
              <a:rPr b="0" i="0" lang="en" sz="1600" u="none" cap="none" strike="noStrike">
                <a:solidFill>
                  <a:schemeClr val="dk2"/>
                </a:solidFill>
                <a:latin typeface="Roboto"/>
                <a:ea typeface="Roboto"/>
                <a:cs typeface="Roboto"/>
                <a:sym typeface="Roboto"/>
              </a:rPr>
              <a:t>Analisis korelasi antar variabel dapat membantu dalam memahami hubungan antar variabel.</a:t>
            </a:r>
            <a:endParaRPr b="0" i="0" sz="1600" u="none" cap="none" strike="noStrike">
              <a:solidFill>
                <a:schemeClr val="dk2"/>
              </a:solidFill>
              <a:latin typeface="Ubuntu"/>
              <a:ea typeface="Ubuntu"/>
              <a:cs typeface="Ubuntu"/>
              <a:sym typeface="Ubuntu"/>
            </a:endParaRPr>
          </a:p>
        </p:txBody>
      </p:sp>
      <p:sp>
        <p:nvSpPr>
          <p:cNvPr id="2868" name="Google Shape;2868;p6"/>
          <p:cNvSpPr/>
          <p:nvPr/>
        </p:nvSpPr>
        <p:spPr>
          <a:xfrm>
            <a:off x="5155782" y="2052631"/>
            <a:ext cx="195900" cy="19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6"/>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4"/>
                </a:solidFill>
              </a:rPr>
              <a:t>Describe Data</a:t>
            </a:r>
            <a:endParaRPr>
              <a:solidFill>
                <a:schemeClr val="accent4"/>
              </a:solidFill>
            </a:endParaRPr>
          </a:p>
        </p:txBody>
      </p:sp>
      <p:sp>
        <p:nvSpPr>
          <p:cNvPr id="2870" name="Google Shape;2870;p6"/>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6"/>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6"/>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6"/>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4" name="Google Shape;2874;p6"/>
          <p:cNvPicPr preferRelativeResize="0"/>
          <p:nvPr/>
        </p:nvPicPr>
        <p:blipFill rotWithShape="1">
          <a:blip r:embed="rId3">
            <a:alphaModFix/>
          </a:blip>
          <a:srcRect b="0" l="0" r="0" t="0"/>
          <a:stretch/>
        </p:blipFill>
        <p:spPr>
          <a:xfrm>
            <a:off x="615600" y="1286466"/>
            <a:ext cx="4282195" cy="2897937"/>
          </a:xfrm>
          <a:prstGeom prst="rect">
            <a:avLst/>
          </a:prstGeom>
          <a:noFill/>
          <a:ln>
            <a:noFill/>
          </a:ln>
        </p:spPr>
      </p:pic>
      <p:sp>
        <p:nvSpPr>
          <p:cNvPr id="2875" name="Google Shape;2875;p6"/>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2876" name="Google Shape;2876;p6"/>
          <p:cNvSpPr txBox="1"/>
          <p:nvPr/>
        </p:nvSpPr>
        <p:spPr>
          <a:xfrm>
            <a:off x="8143533" y="15277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EA4335"/>
                </a:solidFill>
                <a:latin typeface="Ubuntu"/>
                <a:ea typeface="Ubuntu"/>
                <a:cs typeface="Ubuntu"/>
                <a:sym typeface="Ubuntu"/>
              </a:rPr>
              <a:t>2</a:t>
            </a:r>
            <a:endParaRPr b="1" i="0" sz="4000" u="none" cap="none" strike="noStrike">
              <a:solidFill>
                <a:srgbClr val="EA4335"/>
              </a:solidFill>
              <a:latin typeface="Ubuntu"/>
              <a:ea typeface="Ubuntu"/>
              <a:cs typeface="Ubuntu"/>
              <a:sym typeface="Ubuntu"/>
            </a:endParaRPr>
          </a:p>
        </p:txBody>
      </p:sp>
      <p:sp>
        <p:nvSpPr>
          <p:cNvPr id="2877" name="Google Shape;2877;p6"/>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
        <p:nvSpPr>
          <p:cNvPr id="2878" name="Google Shape;2878;p6"/>
          <p:cNvSpPr txBox="1"/>
          <p:nvPr/>
        </p:nvSpPr>
        <p:spPr>
          <a:xfrm>
            <a:off x="8264833" y="3030456"/>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Ubuntu"/>
                <a:ea typeface="Ubuntu"/>
                <a:cs typeface="Ubuntu"/>
                <a:sym typeface="Ubuntu"/>
              </a:rPr>
              <a:t>3</a:t>
            </a:r>
            <a:endParaRPr b="1" i="0" sz="1400" u="none" cap="none" strike="noStrike">
              <a:solidFill>
                <a:schemeClr val="accent2"/>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882" name="Shape 2882"/>
        <p:cNvGrpSpPr/>
        <p:nvPr/>
      </p:nvGrpSpPr>
      <p:grpSpPr>
        <a:xfrm>
          <a:off x="0" y="0"/>
          <a:ext cx="0" cy="0"/>
          <a:chOff x="0" y="0"/>
          <a:chExt cx="0" cy="0"/>
        </a:xfrm>
      </p:grpSpPr>
      <p:sp>
        <p:nvSpPr>
          <p:cNvPr id="2883" name="Google Shape;2883;p7"/>
          <p:cNvSpPr/>
          <p:nvPr/>
        </p:nvSpPr>
        <p:spPr>
          <a:xfrm>
            <a:off x="3551333" y="1209465"/>
            <a:ext cx="1567200" cy="388500"/>
          </a:xfrm>
          <a:prstGeom prst="roundRect">
            <a:avLst>
              <a:gd fmla="val 47169"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84" name="Google Shape;2884;p7"/>
          <p:cNvSpPr txBox="1"/>
          <p:nvPr/>
        </p:nvSpPr>
        <p:spPr>
          <a:xfrm>
            <a:off x="3274800" y="1597975"/>
            <a:ext cx="4753200" cy="1046700"/>
          </a:xfrm>
          <a:prstGeom prst="rect">
            <a:avLst/>
          </a:prstGeom>
          <a:noFill/>
          <a:ln>
            <a:noFill/>
          </a:ln>
        </p:spPr>
        <p:txBody>
          <a:bodyPr anchorCtr="0" anchor="t" bIns="0" lIns="91425" spcFirstLastPara="1" rIns="91425" wrap="square" tIns="182875">
            <a:spAutoFit/>
          </a:bodyPr>
          <a:lstStyle/>
          <a:p>
            <a:pPr indent="-317500" lvl="0" marL="457200" marR="45720" rtl="0" algn="just">
              <a:lnSpc>
                <a:spcPct val="100000"/>
              </a:lnSpc>
              <a:spcBef>
                <a:spcPts val="0"/>
              </a:spcBef>
              <a:spcAft>
                <a:spcPts val="0"/>
              </a:spcAft>
              <a:buClr>
                <a:schemeClr val="dk2"/>
              </a:buClr>
              <a:buSzPts val="1400"/>
              <a:buFont typeface="Ubuntu"/>
              <a:buChar char="●"/>
            </a:pPr>
            <a:r>
              <a:rPr b="0" i="0" lang="en" sz="1400" u="none" cap="none" strike="noStrike">
                <a:solidFill>
                  <a:schemeClr val="dk2"/>
                </a:solidFill>
                <a:latin typeface="Ubuntu"/>
                <a:ea typeface="Ubuntu"/>
                <a:cs typeface="Ubuntu"/>
                <a:sym typeface="Ubuntu"/>
              </a:rPr>
              <a:t>Mesin memiliki korelasi positif kuat terhadap Tenaga mesin</a:t>
            </a:r>
            <a:endParaRPr b="0" i="0" sz="1400" u="none" cap="none" strike="noStrike">
              <a:solidFill>
                <a:schemeClr val="dk2"/>
              </a:solidFill>
              <a:latin typeface="Ubuntu"/>
              <a:ea typeface="Ubuntu"/>
              <a:cs typeface="Ubuntu"/>
              <a:sym typeface="Ubuntu"/>
            </a:endParaRPr>
          </a:p>
          <a:p>
            <a:pPr indent="-317500" lvl="0" marL="457200" marR="45720" rtl="0" algn="just">
              <a:lnSpc>
                <a:spcPct val="100000"/>
              </a:lnSpc>
              <a:spcBef>
                <a:spcPts val="0"/>
              </a:spcBef>
              <a:spcAft>
                <a:spcPts val="0"/>
              </a:spcAft>
              <a:buClr>
                <a:schemeClr val="dk2"/>
              </a:buClr>
              <a:buSzPts val="1400"/>
              <a:buFont typeface="Ubuntu"/>
              <a:buChar char="●"/>
            </a:pPr>
            <a:r>
              <a:rPr b="0" i="0" lang="en" sz="1400" u="none" cap="none" strike="noStrike">
                <a:solidFill>
                  <a:schemeClr val="dk2"/>
                </a:solidFill>
                <a:latin typeface="Ubuntu"/>
                <a:ea typeface="Ubuntu"/>
                <a:cs typeface="Ubuntu"/>
                <a:sym typeface="Ubuntu"/>
              </a:rPr>
              <a:t>Harga memiliki korelasi positif terhadap Mesin &amp; Tenaga mesin</a:t>
            </a:r>
            <a:endParaRPr b="0" i="0" sz="1400" u="none" cap="none" strike="noStrike">
              <a:solidFill>
                <a:schemeClr val="dk2"/>
              </a:solidFill>
              <a:latin typeface="Ubuntu"/>
              <a:ea typeface="Ubuntu"/>
              <a:cs typeface="Ubuntu"/>
              <a:sym typeface="Ubuntu"/>
            </a:endParaRPr>
          </a:p>
        </p:txBody>
      </p:sp>
      <p:sp>
        <p:nvSpPr>
          <p:cNvPr id="2885" name="Google Shape;2885;p7"/>
          <p:cNvSpPr txBox="1"/>
          <p:nvPr/>
        </p:nvSpPr>
        <p:spPr>
          <a:xfrm>
            <a:off x="3590986" y="1263763"/>
            <a:ext cx="1527600" cy="27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Ubuntu"/>
                <a:ea typeface="Ubuntu"/>
                <a:cs typeface="Ubuntu"/>
                <a:sym typeface="Ubuntu"/>
              </a:rPr>
              <a:t>[Analysis 1]</a:t>
            </a:r>
            <a:endParaRPr b="1" i="0" sz="1200" u="none" cap="none" strike="noStrike">
              <a:solidFill>
                <a:schemeClr val="accent2"/>
              </a:solidFill>
              <a:latin typeface="Ubuntu"/>
              <a:ea typeface="Ubuntu"/>
              <a:cs typeface="Ubuntu"/>
              <a:sym typeface="Ubuntu"/>
            </a:endParaRPr>
          </a:p>
        </p:txBody>
      </p:sp>
      <p:sp>
        <p:nvSpPr>
          <p:cNvPr id="2886" name="Google Shape;2886;p7"/>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7"/>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8" name="Google Shape;2888;p7"/>
          <p:cNvGrpSpPr/>
          <p:nvPr/>
        </p:nvGrpSpPr>
        <p:grpSpPr>
          <a:xfrm>
            <a:off x="6935171" y="696541"/>
            <a:ext cx="195284" cy="195284"/>
            <a:chOff x="5660400" y="238125"/>
            <a:chExt cx="481825" cy="481825"/>
          </a:xfrm>
        </p:grpSpPr>
        <p:sp>
          <p:nvSpPr>
            <p:cNvPr id="2889" name="Google Shape;2889;p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90" name="Google Shape;2890;p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891" name="Google Shape;2891;p7"/>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7"/>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7">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7">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7"/>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4"/>
                </a:solidFill>
              </a:rPr>
              <a:t>EDA</a:t>
            </a:r>
            <a:endParaRPr>
              <a:solidFill>
                <a:schemeClr val="accent4"/>
              </a:solidFill>
            </a:endParaRPr>
          </a:p>
        </p:txBody>
      </p:sp>
      <p:sp>
        <p:nvSpPr>
          <p:cNvPr id="2896" name="Google Shape;2896;p7"/>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7"/>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7"/>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7"/>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0" name="Google Shape;2900;p7"/>
          <p:cNvPicPr preferRelativeResize="0"/>
          <p:nvPr/>
        </p:nvPicPr>
        <p:blipFill rotWithShape="1">
          <a:blip r:embed="rId3">
            <a:alphaModFix/>
          </a:blip>
          <a:srcRect b="0" l="0" r="0" t="0"/>
          <a:stretch/>
        </p:blipFill>
        <p:spPr>
          <a:xfrm>
            <a:off x="599787" y="1209475"/>
            <a:ext cx="2675025" cy="2329928"/>
          </a:xfrm>
          <a:prstGeom prst="rect">
            <a:avLst/>
          </a:prstGeom>
          <a:noFill/>
          <a:ln>
            <a:noFill/>
          </a:ln>
        </p:spPr>
      </p:pic>
      <p:sp>
        <p:nvSpPr>
          <p:cNvPr id="2901" name="Google Shape;2901;p7"/>
          <p:cNvSpPr/>
          <p:nvPr/>
        </p:nvSpPr>
        <p:spPr>
          <a:xfrm>
            <a:off x="3280583" y="4436502"/>
            <a:ext cx="1567200" cy="388500"/>
          </a:xfrm>
          <a:prstGeom prst="roundRect">
            <a:avLst>
              <a:gd fmla="val 47169"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7"/>
          <p:cNvSpPr txBox="1"/>
          <p:nvPr/>
        </p:nvSpPr>
        <p:spPr>
          <a:xfrm>
            <a:off x="599800" y="3680150"/>
            <a:ext cx="4373400" cy="615600"/>
          </a:xfrm>
          <a:prstGeom prst="rect">
            <a:avLst/>
          </a:prstGeom>
          <a:noFill/>
          <a:ln>
            <a:noFill/>
          </a:ln>
        </p:spPr>
        <p:txBody>
          <a:bodyPr anchorCtr="0" anchor="b" bIns="0" lIns="91425" spcFirstLastPara="1" rIns="91425" wrap="square" tIns="182875">
            <a:spAutoFit/>
          </a:bodyPr>
          <a:lstStyle/>
          <a:p>
            <a:pPr indent="-317500" lvl="0" marL="457200" marR="45720" rtl="0" algn="r">
              <a:lnSpc>
                <a:spcPct val="100000"/>
              </a:lnSpc>
              <a:spcBef>
                <a:spcPts val="0"/>
              </a:spcBef>
              <a:spcAft>
                <a:spcPts val="0"/>
              </a:spcAft>
              <a:buClr>
                <a:schemeClr val="dk1"/>
              </a:buClr>
              <a:buSzPts val="1400"/>
              <a:buFont typeface="Ubuntu"/>
              <a:buChar char="●"/>
            </a:pPr>
            <a:r>
              <a:rPr b="0" i="0" lang="en" sz="1400" u="none" cap="none" strike="noStrike">
                <a:solidFill>
                  <a:schemeClr val="dk1"/>
                </a:solidFill>
                <a:latin typeface="Ubuntu"/>
                <a:ea typeface="Ubuntu"/>
                <a:cs typeface="Ubuntu"/>
                <a:sym typeface="Ubuntu"/>
              </a:rPr>
              <a:t>Bahan bakar Diesel banyak digunakan dan harganya lebih mahal</a:t>
            </a:r>
            <a:endParaRPr b="0" i="0" sz="1400" u="none" cap="none" strike="noStrike">
              <a:solidFill>
                <a:schemeClr val="dk1"/>
              </a:solidFill>
              <a:latin typeface="Ubuntu"/>
              <a:ea typeface="Ubuntu"/>
              <a:cs typeface="Ubuntu"/>
              <a:sym typeface="Ubuntu"/>
            </a:endParaRPr>
          </a:p>
        </p:txBody>
      </p:sp>
      <p:sp>
        <p:nvSpPr>
          <p:cNvPr id="2903" name="Google Shape;2903;p7"/>
          <p:cNvSpPr txBox="1"/>
          <p:nvPr/>
        </p:nvSpPr>
        <p:spPr>
          <a:xfrm>
            <a:off x="3300386" y="4490800"/>
            <a:ext cx="1527600" cy="27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1"/>
                </a:solidFill>
                <a:latin typeface="Ubuntu"/>
                <a:ea typeface="Ubuntu"/>
                <a:cs typeface="Ubuntu"/>
                <a:sym typeface="Ubuntu"/>
              </a:rPr>
              <a:t>[Analysis 2]</a:t>
            </a:r>
            <a:endParaRPr b="1" i="0" sz="1200" u="none" cap="none" strike="noStrike">
              <a:solidFill>
                <a:schemeClr val="accent1"/>
              </a:solidFill>
              <a:latin typeface="Ubuntu"/>
              <a:ea typeface="Ubuntu"/>
              <a:cs typeface="Ubuntu"/>
              <a:sym typeface="Ubuntu"/>
            </a:endParaRPr>
          </a:p>
        </p:txBody>
      </p:sp>
      <p:pic>
        <p:nvPicPr>
          <p:cNvPr id="2904" name="Google Shape;2904;p7"/>
          <p:cNvPicPr preferRelativeResize="0"/>
          <p:nvPr/>
        </p:nvPicPr>
        <p:blipFill rotWithShape="1">
          <a:blip r:embed="rId4">
            <a:alphaModFix/>
          </a:blip>
          <a:srcRect b="0" l="0" r="0" t="0"/>
          <a:stretch/>
        </p:blipFill>
        <p:spPr>
          <a:xfrm>
            <a:off x="5101824" y="2698975"/>
            <a:ext cx="3017700" cy="2189926"/>
          </a:xfrm>
          <a:prstGeom prst="rect">
            <a:avLst/>
          </a:prstGeom>
          <a:noFill/>
          <a:ln>
            <a:noFill/>
          </a:ln>
        </p:spPr>
      </p:pic>
      <p:sp>
        <p:nvSpPr>
          <p:cNvPr id="2905" name="Google Shape;2905;p7"/>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2906" name="Google Shape;2906;p7"/>
          <p:cNvSpPr txBox="1"/>
          <p:nvPr/>
        </p:nvSpPr>
        <p:spPr>
          <a:xfrm>
            <a:off x="8143533" y="15277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EA4335"/>
                </a:solidFill>
                <a:latin typeface="Ubuntu"/>
                <a:ea typeface="Ubuntu"/>
                <a:cs typeface="Ubuntu"/>
                <a:sym typeface="Ubuntu"/>
              </a:rPr>
              <a:t>2</a:t>
            </a:r>
            <a:endParaRPr b="1" i="0" sz="4000" u="none" cap="none" strike="noStrike">
              <a:solidFill>
                <a:srgbClr val="EA4335"/>
              </a:solidFill>
              <a:latin typeface="Ubuntu"/>
              <a:ea typeface="Ubuntu"/>
              <a:cs typeface="Ubuntu"/>
              <a:sym typeface="Ubuntu"/>
            </a:endParaRPr>
          </a:p>
        </p:txBody>
      </p:sp>
      <p:sp>
        <p:nvSpPr>
          <p:cNvPr id="2907" name="Google Shape;2907;p7"/>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
        <p:nvSpPr>
          <p:cNvPr id="2908" name="Google Shape;2908;p7"/>
          <p:cNvSpPr txBox="1"/>
          <p:nvPr/>
        </p:nvSpPr>
        <p:spPr>
          <a:xfrm>
            <a:off x="8264833" y="3030456"/>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Ubuntu"/>
                <a:ea typeface="Ubuntu"/>
                <a:cs typeface="Ubuntu"/>
                <a:sym typeface="Ubuntu"/>
              </a:rPr>
              <a:t>3</a:t>
            </a:r>
            <a:endParaRPr b="1" i="0" sz="1400" u="none" cap="none" strike="noStrike">
              <a:solidFill>
                <a:schemeClr val="accent2"/>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912" name="Shape 2912"/>
        <p:cNvGrpSpPr/>
        <p:nvPr/>
      </p:nvGrpSpPr>
      <p:grpSpPr>
        <a:xfrm>
          <a:off x="0" y="0"/>
          <a:ext cx="0" cy="0"/>
          <a:chOff x="0" y="0"/>
          <a:chExt cx="0" cy="0"/>
        </a:xfrm>
      </p:grpSpPr>
      <p:sp>
        <p:nvSpPr>
          <p:cNvPr id="2913" name="Google Shape;2913;p8"/>
          <p:cNvSpPr/>
          <p:nvPr/>
        </p:nvSpPr>
        <p:spPr>
          <a:xfrm>
            <a:off x="1562445" y="3297165"/>
            <a:ext cx="1567200" cy="388500"/>
          </a:xfrm>
          <a:prstGeom prst="roundRect">
            <a:avLst>
              <a:gd fmla="val 47169"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14" name="Google Shape;2914;p8"/>
          <p:cNvSpPr/>
          <p:nvPr/>
        </p:nvSpPr>
        <p:spPr>
          <a:xfrm>
            <a:off x="5819820" y="3297177"/>
            <a:ext cx="1567200" cy="388500"/>
          </a:xfrm>
          <a:prstGeom prst="roundRect">
            <a:avLst>
              <a:gd fmla="val 47169"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8"/>
          <p:cNvSpPr txBox="1"/>
          <p:nvPr/>
        </p:nvSpPr>
        <p:spPr>
          <a:xfrm>
            <a:off x="494913" y="3685675"/>
            <a:ext cx="3702300" cy="1185300"/>
          </a:xfrm>
          <a:prstGeom prst="rect">
            <a:avLst/>
          </a:prstGeom>
          <a:noFill/>
          <a:ln>
            <a:noFill/>
          </a:ln>
        </p:spPr>
        <p:txBody>
          <a:bodyPr anchorCtr="0" anchor="ctr" bIns="0" lIns="91425" spcFirstLastPara="1" rIns="91425" wrap="square" tIns="182875">
            <a:spAutoFit/>
          </a:bodyPr>
          <a:lstStyle/>
          <a:p>
            <a:pPr indent="-311150" lvl="0" marL="457200" marR="45720" rtl="0" algn="just">
              <a:lnSpc>
                <a:spcPct val="100000"/>
              </a:lnSpc>
              <a:spcBef>
                <a:spcPts val="0"/>
              </a:spcBef>
              <a:spcAft>
                <a:spcPts val="0"/>
              </a:spcAft>
              <a:buClr>
                <a:schemeClr val="dk2"/>
              </a:buClr>
              <a:buSzPts val="1300"/>
              <a:buFont typeface="Ubuntu"/>
              <a:buChar char="●"/>
            </a:pPr>
            <a:r>
              <a:rPr b="0" i="0" lang="en" sz="1300" u="none" cap="none" strike="noStrike">
                <a:solidFill>
                  <a:schemeClr val="dk2"/>
                </a:solidFill>
                <a:latin typeface="Ubuntu"/>
                <a:ea typeface="Ubuntu"/>
                <a:cs typeface="Ubuntu"/>
                <a:sym typeface="Ubuntu"/>
              </a:rPr>
              <a:t>Kendaraan bertransmisi otomatis memiliki harga yang lebih tinggi dibandingkan dengan kendaraan bertransmisi manual &amp; keluaran terbaru semakin mahal.</a:t>
            </a:r>
            <a:endParaRPr b="0" i="0" sz="1300" u="none" cap="none" strike="noStrike">
              <a:solidFill>
                <a:schemeClr val="dk2"/>
              </a:solidFill>
              <a:latin typeface="Ubuntu"/>
              <a:ea typeface="Ubuntu"/>
              <a:cs typeface="Ubuntu"/>
              <a:sym typeface="Ubuntu"/>
            </a:endParaRPr>
          </a:p>
        </p:txBody>
      </p:sp>
      <p:sp>
        <p:nvSpPr>
          <p:cNvPr id="2916" name="Google Shape;2916;p8"/>
          <p:cNvSpPr txBox="1"/>
          <p:nvPr/>
        </p:nvSpPr>
        <p:spPr>
          <a:xfrm>
            <a:off x="1602099" y="3351463"/>
            <a:ext cx="1527600" cy="27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Ubuntu"/>
                <a:ea typeface="Ubuntu"/>
                <a:cs typeface="Ubuntu"/>
                <a:sym typeface="Ubuntu"/>
              </a:rPr>
              <a:t>[Analysis 3]</a:t>
            </a:r>
            <a:endParaRPr b="1" i="0" sz="1200" u="none" cap="none" strike="noStrike">
              <a:solidFill>
                <a:schemeClr val="accent2"/>
              </a:solidFill>
              <a:latin typeface="Ubuntu"/>
              <a:ea typeface="Ubuntu"/>
              <a:cs typeface="Ubuntu"/>
              <a:sym typeface="Ubuntu"/>
            </a:endParaRPr>
          </a:p>
        </p:txBody>
      </p:sp>
      <p:sp>
        <p:nvSpPr>
          <p:cNvPr id="2917" name="Google Shape;2917;p8"/>
          <p:cNvSpPr txBox="1"/>
          <p:nvPr/>
        </p:nvSpPr>
        <p:spPr>
          <a:xfrm>
            <a:off x="4872725" y="3685675"/>
            <a:ext cx="3461400" cy="985200"/>
          </a:xfrm>
          <a:prstGeom prst="rect">
            <a:avLst/>
          </a:prstGeom>
          <a:noFill/>
          <a:ln>
            <a:noFill/>
          </a:ln>
        </p:spPr>
        <p:txBody>
          <a:bodyPr anchorCtr="0" anchor="ctr" bIns="0" lIns="91425" spcFirstLastPara="1" rIns="91425" wrap="square" tIns="182875">
            <a:spAutoFit/>
          </a:bodyPr>
          <a:lstStyle/>
          <a:p>
            <a:pPr indent="-311150" lvl="0" marL="457200" marR="45720" rtl="0" algn="just">
              <a:lnSpc>
                <a:spcPct val="100000"/>
              </a:lnSpc>
              <a:spcBef>
                <a:spcPts val="0"/>
              </a:spcBef>
              <a:spcAft>
                <a:spcPts val="0"/>
              </a:spcAft>
              <a:buClr>
                <a:schemeClr val="dk1"/>
              </a:buClr>
              <a:buSzPts val="1300"/>
              <a:buFont typeface="Ubuntu"/>
              <a:buChar char="●"/>
            </a:pPr>
            <a:r>
              <a:rPr b="0" i="0" lang="en" sz="1300" u="none" cap="none" strike="noStrike">
                <a:solidFill>
                  <a:schemeClr val="dk1"/>
                </a:solidFill>
                <a:latin typeface="Ubuntu"/>
                <a:ea typeface="Ubuntu"/>
                <a:cs typeface="Ubuntu"/>
                <a:sym typeface="Ubuntu"/>
              </a:rPr>
              <a:t>Harga akan menurun seiring dengan bertambahnya jumlah pemilik &amp; hanya tangan pertama yang cenderung naik harganya.</a:t>
            </a:r>
            <a:endParaRPr b="0" i="0" sz="1300" u="none" cap="none" strike="noStrike">
              <a:solidFill>
                <a:schemeClr val="dk1"/>
              </a:solidFill>
              <a:latin typeface="Ubuntu"/>
              <a:ea typeface="Ubuntu"/>
              <a:cs typeface="Ubuntu"/>
              <a:sym typeface="Ubuntu"/>
            </a:endParaRPr>
          </a:p>
        </p:txBody>
      </p:sp>
      <p:sp>
        <p:nvSpPr>
          <p:cNvPr id="2918" name="Google Shape;2918;p8"/>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8"/>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0" name="Google Shape;2920;p8"/>
          <p:cNvGrpSpPr/>
          <p:nvPr/>
        </p:nvGrpSpPr>
        <p:grpSpPr>
          <a:xfrm>
            <a:off x="6935171" y="696541"/>
            <a:ext cx="195284" cy="195284"/>
            <a:chOff x="5660400" y="238125"/>
            <a:chExt cx="481825" cy="481825"/>
          </a:xfrm>
        </p:grpSpPr>
        <p:sp>
          <p:nvSpPr>
            <p:cNvPr id="2921" name="Google Shape;2921;p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922" name="Google Shape;2922;p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923" name="Google Shape;2923;p8"/>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8"/>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8">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8">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8"/>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4"/>
                </a:solidFill>
              </a:rPr>
              <a:t>EDA</a:t>
            </a:r>
            <a:endParaRPr>
              <a:solidFill>
                <a:schemeClr val="accent4"/>
              </a:solidFill>
            </a:endParaRPr>
          </a:p>
        </p:txBody>
      </p:sp>
      <p:sp>
        <p:nvSpPr>
          <p:cNvPr id="2928" name="Google Shape;2928;p8"/>
          <p:cNvSpPr txBox="1"/>
          <p:nvPr/>
        </p:nvSpPr>
        <p:spPr>
          <a:xfrm>
            <a:off x="5839624" y="3351475"/>
            <a:ext cx="1527600" cy="27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1"/>
                </a:solidFill>
                <a:latin typeface="Ubuntu"/>
                <a:ea typeface="Ubuntu"/>
                <a:cs typeface="Ubuntu"/>
                <a:sym typeface="Ubuntu"/>
              </a:rPr>
              <a:t>[Analysis 4]</a:t>
            </a:r>
            <a:endParaRPr b="1" i="0" sz="1200" u="none" cap="none" strike="noStrike">
              <a:solidFill>
                <a:schemeClr val="accent1"/>
              </a:solidFill>
              <a:latin typeface="Ubuntu"/>
              <a:ea typeface="Ubuntu"/>
              <a:cs typeface="Ubuntu"/>
              <a:sym typeface="Ubuntu"/>
            </a:endParaRPr>
          </a:p>
        </p:txBody>
      </p:sp>
      <p:sp>
        <p:nvSpPr>
          <p:cNvPr id="2929" name="Google Shape;2929;p8"/>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8"/>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8"/>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8"/>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3" name="Google Shape;2933;p8"/>
          <p:cNvPicPr preferRelativeResize="0"/>
          <p:nvPr/>
        </p:nvPicPr>
        <p:blipFill rotWithShape="1">
          <a:blip r:embed="rId3">
            <a:alphaModFix/>
          </a:blip>
          <a:srcRect b="0" l="0" r="0" t="0"/>
          <a:stretch/>
        </p:blipFill>
        <p:spPr>
          <a:xfrm>
            <a:off x="1013450" y="1202041"/>
            <a:ext cx="2665229" cy="1941260"/>
          </a:xfrm>
          <a:prstGeom prst="rect">
            <a:avLst/>
          </a:prstGeom>
          <a:noFill/>
          <a:ln>
            <a:noFill/>
          </a:ln>
        </p:spPr>
      </p:pic>
      <p:pic>
        <p:nvPicPr>
          <p:cNvPr id="2934" name="Google Shape;2934;p8"/>
          <p:cNvPicPr preferRelativeResize="0"/>
          <p:nvPr/>
        </p:nvPicPr>
        <p:blipFill rotWithShape="1">
          <a:blip r:embed="rId4">
            <a:alphaModFix/>
          </a:blip>
          <a:srcRect b="0" l="0" r="0" t="0"/>
          <a:stretch/>
        </p:blipFill>
        <p:spPr>
          <a:xfrm>
            <a:off x="5278879" y="1202041"/>
            <a:ext cx="2649100" cy="1941260"/>
          </a:xfrm>
          <a:prstGeom prst="rect">
            <a:avLst/>
          </a:prstGeom>
          <a:noFill/>
          <a:ln>
            <a:noFill/>
          </a:ln>
        </p:spPr>
      </p:pic>
      <p:sp>
        <p:nvSpPr>
          <p:cNvPr id="2935" name="Google Shape;2935;p8"/>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2936" name="Google Shape;2936;p8"/>
          <p:cNvSpPr txBox="1"/>
          <p:nvPr/>
        </p:nvSpPr>
        <p:spPr>
          <a:xfrm>
            <a:off x="8143533" y="15277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EA4335"/>
                </a:solidFill>
                <a:latin typeface="Ubuntu"/>
                <a:ea typeface="Ubuntu"/>
                <a:cs typeface="Ubuntu"/>
                <a:sym typeface="Ubuntu"/>
              </a:rPr>
              <a:t>2</a:t>
            </a:r>
            <a:endParaRPr b="1" i="0" sz="4000" u="none" cap="none" strike="noStrike">
              <a:solidFill>
                <a:srgbClr val="EA4335"/>
              </a:solidFill>
              <a:latin typeface="Ubuntu"/>
              <a:ea typeface="Ubuntu"/>
              <a:cs typeface="Ubuntu"/>
              <a:sym typeface="Ubuntu"/>
            </a:endParaRPr>
          </a:p>
        </p:txBody>
      </p:sp>
      <p:sp>
        <p:nvSpPr>
          <p:cNvPr id="2937" name="Google Shape;2937;p8"/>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sp>
        <p:nvSpPr>
          <p:cNvPr id="2938" name="Google Shape;2938;p8"/>
          <p:cNvSpPr txBox="1"/>
          <p:nvPr/>
        </p:nvSpPr>
        <p:spPr>
          <a:xfrm>
            <a:off x="8264833" y="3030456"/>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Ubuntu"/>
                <a:ea typeface="Ubuntu"/>
                <a:cs typeface="Ubuntu"/>
                <a:sym typeface="Ubuntu"/>
              </a:rPr>
              <a:t>3</a:t>
            </a:r>
            <a:endParaRPr b="1" i="0" sz="1400" u="none" cap="none" strike="noStrike">
              <a:solidFill>
                <a:schemeClr val="accent2"/>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42" name="Shape 2942"/>
        <p:cNvGrpSpPr/>
        <p:nvPr/>
      </p:nvGrpSpPr>
      <p:grpSpPr>
        <a:xfrm>
          <a:off x="0" y="0"/>
          <a:ext cx="0" cy="0"/>
          <a:chOff x="0" y="0"/>
          <a:chExt cx="0" cy="0"/>
        </a:xfrm>
      </p:grpSpPr>
      <p:sp>
        <p:nvSpPr>
          <p:cNvPr id="2943" name="Google Shape;2943;p9"/>
          <p:cNvSpPr txBox="1"/>
          <p:nvPr>
            <p:ph type="title"/>
          </p:nvPr>
        </p:nvSpPr>
        <p:spPr>
          <a:xfrm>
            <a:off x="1541075" y="544291"/>
            <a:ext cx="6486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2"/>
                </a:solidFill>
              </a:rPr>
              <a:t>Feature Engineering</a:t>
            </a:r>
            <a:endParaRPr b="1">
              <a:solidFill>
                <a:schemeClr val="accent2"/>
              </a:solidFill>
            </a:endParaRPr>
          </a:p>
        </p:txBody>
      </p:sp>
      <p:sp>
        <p:nvSpPr>
          <p:cNvPr id="2944" name="Google Shape;2944;p9"/>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9">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9">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9"/>
          <p:cNvSpPr/>
          <p:nvPr/>
        </p:nvSpPr>
        <p:spPr>
          <a:xfrm>
            <a:off x="1615052" y="1450847"/>
            <a:ext cx="1668000" cy="388500"/>
          </a:xfrm>
          <a:prstGeom prst="roundRect">
            <a:avLst>
              <a:gd fmla="val 47169"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Ubuntu"/>
                <a:ea typeface="Ubuntu"/>
                <a:cs typeface="Ubuntu"/>
                <a:sym typeface="Ubuntu"/>
              </a:rPr>
              <a:t>Missing Value</a:t>
            </a:r>
            <a:endParaRPr b="0" i="0" sz="1400" u="none" cap="none" strike="noStrike">
              <a:solidFill>
                <a:schemeClr val="accent3"/>
              </a:solidFill>
              <a:latin typeface="Arial"/>
              <a:ea typeface="Arial"/>
              <a:cs typeface="Arial"/>
              <a:sym typeface="Arial"/>
            </a:endParaRPr>
          </a:p>
        </p:txBody>
      </p:sp>
      <p:sp>
        <p:nvSpPr>
          <p:cNvPr id="2948" name="Google Shape;2948;p9"/>
          <p:cNvSpPr/>
          <p:nvPr/>
        </p:nvSpPr>
        <p:spPr>
          <a:xfrm>
            <a:off x="819054" y="1355147"/>
            <a:ext cx="579900" cy="5799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9" name="Google Shape;2949;p9"/>
          <p:cNvGrpSpPr/>
          <p:nvPr/>
        </p:nvGrpSpPr>
        <p:grpSpPr>
          <a:xfrm>
            <a:off x="954750" y="1468276"/>
            <a:ext cx="308508" cy="333377"/>
            <a:chOff x="1748310" y="2408601"/>
            <a:chExt cx="308508" cy="333377"/>
          </a:xfrm>
        </p:grpSpPr>
        <p:sp>
          <p:nvSpPr>
            <p:cNvPr id="2950" name="Google Shape;2950;p9"/>
            <p:cNvSpPr/>
            <p:nvPr/>
          </p:nvSpPr>
          <p:spPr>
            <a:xfrm>
              <a:off x="1748310" y="2433470"/>
              <a:ext cx="308508" cy="308508"/>
            </a:xfrm>
            <a:custGeom>
              <a:rect b="b" l="l" r="r" t="t"/>
              <a:pathLst>
                <a:path extrusionOk="0" h="20605" w="20605">
                  <a:moveTo>
                    <a:pt x="905" y="0"/>
                  </a:moveTo>
                  <a:cubicBezTo>
                    <a:pt x="400" y="0"/>
                    <a:pt x="1" y="400"/>
                    <a:pt x="1" y="904"/>
                  </a:cubicBezTo>
                  <a:lnTo>
                    <a:pt x="1" y="19700"/>
                  </a:lnTo>
                  <a:cubicBezTo>
                    <a:pt x="1" y="20205"/>
                    <a:pt x="400" y="20604"/>
                    <a:pt x="905" y="20604"/>
                  </a:cubicBezTo>
                  <a:lnTo>
                    <a:pt x="19701" y="20604"/>
                  </a:lnTo>
                  <a:cubicBezTo>
                    <a:pt x="20184" y="20604"/>
                    <a:pt x="20584" y="20205"/>
                    <a:pt x="20605" y="19721"/>
                  </a:cubicBezTo>
                  <a:lnTo>
                    <a:pt x="20605" y="904"/>
                  </a:lnTo>
                  <a:cubicBezTo>
                    <a:pt x="20605" y="400"/>
                    <a:pt x="20184" y="0"/>
                    <a:pt x="197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9"/>
            <p:cNvSpPr/>
            <p:nvPr/>
          </p:nvSpPr>
          <p:spPr>
            <a:xfrm>
              <a:off x="1748310" y="2433470"/>
              <a:ext cx="308508" cy="55728"/>
            </a:xfrm>
            <a:custGeom>
              <a:rect b="b" l="l" r="r" t="t"/>
              <a:pathLst>
                <a:path extrusionOk="0" h="3722" w="20605">
                  <a:moveTo>
                    <a:pt x="905" y="0"/>
                  </a:moveTo>
                  <a:cubicBezTo>
                    <a:pt x="400" y="0"/>
                    <a:pt x="1" y="400"/>
                    <a:pt x="1" y="904"/>
                  </a:cubicBezTo>
                  <a:lnTo>
                    <a:pt x="1" y="3721"/>
                  </a:lnTo>
                  <a:lnTo>
                    <a:pt x="20605" y="3721"/>
                  </a:lnTo>
                  <a:lnTo>
                    <a:pt x="20605" y="904"/>
                  </a:lnTo>
                  <a:cubicBezTo>
                    <a:pt x="20605" y="400"/>
                    <a:pt x="20184" y="0"/>
                    <a:pt x="197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9"/>
            <p:cNvSpPr/>
            <p:nvPr/>
          </p:nvSpPr>
          <p:spPr>
            <a:xfrm>
              <a:off x="1780111" y="2408601"/>
              <a:ext cx="28657" cy="49754"/>
            </a:xfrm>
            <a:custGeom>
              <a:rect b="b" l="l" r="r" t="t"/>
              <a:pathLst>
                <a:path extrusionOk="0" h="3323" w="1914">
                  <a:moveTo>
                    <a:pt x="968" y="0"/>
                  </a:moveTo>
                  <a:cubicBezTo>
                    <a:pt x="442" y="0"/>
                    <a:pt x="0" y="442"/>
                    <a:pt x="0" y="967"/>
                  </a:cubicBezTo>
                  <a:lnTo>
                    <a:pt x="0" y="2376"/>
                  </a:lnTo>
                  <a:cubicBezTo>
                    <a:pt x="0" y="2902"/>
                    <a:pt x="442" y="3322"/>
                    <a:pt x="968" y="3322"/>
                  </a:cubicBezTo>
                  <a:cubicBezTo>
                    <a:pt x="1472" y="3322"/>
                    <a:pt x="1914" y="2902"/>
                    <a:pt x="1914" y="2376"/>
                  </a:cubicBezTo>
                  <a:lnTo>
                    <a:pt x="1914" y="967"/>
                  </a:lnTo>
                  <a:cubicBezTo>
                    <a:pt x="1914" y="442"/>
                    <a:pt x="1472" y="0"/>
                    <a:pt x="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9"/>
            <p:cNvSpPr/>
            <p:nvPr/>
          </p:nvSpPr>
          <p:spPr>
            <a:xfrm>
              <a:off x="1852189" y="2408601"/>
              <a:ext cx="28358" cy="49754"/>
            </a:xfrm>
            <a:custGeom>
              <a:rect b="b" l="l" r="r" t="t"/>
              <a:pathLst>
                <a:path extrusionOk="0" h="3323" w="1894">
                  <a:moveTo>
                    <a:pt x="947" y="0"/>
                  </a:moveTo>
                  <a:cubicBezTo>
                    <a:pt x="421" y="0"/>
                    <a:pt x="1" y="442"/>
                    <a:pt x="1" y="967"/>
                  </a:cubicBezTo>
                  <a:lnTo>
                    <a:pt x="1" y="2376"/>
                  </a:lnTo>
                  <a:cubicBezTo>
                    <a:pt x="1" y="2902"/>
                    <a:pt x="421" y="3322"/>
                    <a:pt x="947" y="3322"/>
                  </a:cubicBezTo>
                  <a:cubicBezTo>
                    <a:pt x="1473" y="3322"/>
                    <a:pt x="1893" y="2902"/>
                    <a:pt x="1893" y="2376"/>
                  </a:cubicBezTo>
                  <a:lnTo>
                    <a:pt x="1893" y="967"/>
                  </a:lnTo>
                  <a:cubicBezTo>
                    <a:pt x="1893" y="442"/>
                    <a:pt x="1473" y="0"/>
                    <a:pt x="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9"/>
            <p:cNvSpPr/>
            <p:nvPr/>
          </p:nvSpPr>
          <p:spPr>
            <a:xfrm>
              <a:off x="1924282" y="2408601"/>
              <a:ext cx="28343" cy="49754"/>
            </a:xfrm>
            <a:custGeom>
              <a:rect b="b" l="l" r="r" t="t"/>
              <a:pathLst>
                <a:path extrusionOk="0" h="3323" w="1893">
                  <a:moveTo>
                    <a:pt x="947" y="0"/>
                  </a:moveTo>
                  <a:cubicBezTo>
                    <a:pt x="421" y="0"/>
                    <a:pt x="1" y="442"/>
                    <a:pt x="1" y="967"/>
                  </a:cubicBezTo>
                  <a:lnTo>
                    <a:pt x="1" y="2376"/>
                  </a:lnTo>
                  <a:cubicBezTo>
                    <a:pt x="1" y="2902"/>
                    <a:pt x="421" y="3322"/>
                    <a:pt x="947" y="3322"/>
                  </a:cubicBezTo>
                  <a:cubicBezTo>
                    <a:pt x="1472" y="3322"/>
                    <a:pt x="1893" y="2902"/>
                    <a:pt x="1893" y="2376"/>
                  </a:cubicBezTo>
                  <a:lnTo>
                    <a:pt x="1893" y="967"/>
                  </a:lnTo>
                  <a:cubicBezTo>
                    <a:pt x="1893" y="442"/>
                    <a:pt x="1472" y="0"/>
                    <a:pt x="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9"/>
            <p:cNvSpPr/>
            <p:nvPr/>
          </p:nvSpPr>
          <p:spPr>
            <a:xfrm>
              <a:off x="1996060" y="2408601"/>
              <a:ext cx="28657" cy="49754"/>
            </a:xfrm>
            <a:custGeom>
              <a:rect b="b" l="l" r="r" t="t"/>
              <a:pathLst>
                <a:path extrusionOk="0" h="3323" w="1914">
                  <a:moveTo>
                    <a:pt x="967" y="0"/>
                  </a:moveTo>
                  <a:cubicBezTo>
                    <a:pt x="442" y="0"/>
                    <a:pt x="0" y="442"/>
                    <a:pt x="0" y="967"/>
                  </a:cubicBezTo>
                  <a:lnTo>
                    <a:pt x="0" y="2376"/>
                  </a:lnTo>
                  <a:cubicBezTo>
                    <a:pt x="0" y="2902"/>
                    <a:pt x="442" y="3322"/>
                    <a:pt x="967" y="3322"/>
                  </a:cubicBezTo>
                  <a:cubicBezTo>
                    <a:pt x="1493" y="3322"/>
                    <a:pt x="1913" y="2902"/>
                    <a:pt x="1913" y="2376"/>
                  </a:cubicBezTo>
                  <a:lnTo>
                    <a:pt x="1913" y="967"/>
                  </a:lnTo>
                  <a:cubicBezTo>
                    <a:pt x="1913" y="442"/>
                    <a:pt x="1493" y="0"/>
                    <a:pt x="9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6" name="Google Shape;2956;p9"/>
          <p:cNvSpPr txBox="1"/>
          <p:nvPr/>
        </p:nvSpPr>
        <p:spPr>
          <a:xfrm>
            <a:off x="819061" y="1976813"/>
            <a:ext cx="5444400" cy="4002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Ubuntu"/>
                <a:ea typeface="Ubuntu"/>
                <a:cs typeface="Ubuntu"/>
                <a:sym typeface="Ubuntu"/>
              </a:rPr>
              <a:t>Imputasi missing value dengan nilai median</a:t>
            </a:r>
            <a:endParaRPr b="0" i="0" sz="1400" u="none" cap="none" strike="noStrike">
              <a:solidFill>
                <a:schemeClr val="dk1"/>
              </a:solidFill>
              <a:latin typeface="Ubuntu"/>
              <a:ea typeface="Ubuntu"/>
              <a:cs typeface="Ubuntu"/>
              <a:sym typeface="Ubuntu"/>
            </a:endParaRPr>
          </a:p>
        </p:txBody>
      </p:sp>
      <p:cxnSp>
        <p:nvCxnSpPr>
          <p:cNvPr id="2957" name="Google Shape;2957;p9"/>
          <p:cNvCxnSpPr>
            <a:stCxn id="2948" idx="6"/>
            <a:endCxn id="2947" idx="1"/>
          </p:cNvCxnSpPr>
          <p:nvPr/>
        </p:nvCxnSpPr>
        <p:spPr>
          <a:xfrm>
            <a:off x="1398954" y="1645097"/>
            <a:ext cx="216000" cy="0"/>
          </a:xfrm>
          <a:prstGeom prst="straightConnector1">
            <a:avLst/>
          </a:prstGeom>
          <a:noFill/>
          <a:ln cap="flat" cmpd="sng" w="9525">
            <a:solidFill>
              <a:schemeClr val="accent3"/>
            </a:solidFill>
            <a:prstDash val="solid"/>
            <a:round/>
            <a:headEnd len="sm" w="sm" type="none"/>
            <a:tailEnd len="sm" w="sm" type="none"/>
          </a:ln>
        </p:spPr>
      </p:cxnSp>
      <p:sp>
        <p:nvSpPr>
          <p:cNvPr id="2958" name="Google Shape;2958;p9"/>
          <p:cNvSpPr/>
          <p:nvPr/>
        </p:nvSpPr>
        <p:spPr>
          <a:xfrm rot="5400000">
            <a:off x="8031775" y="3121525"/>
            <a:ext cx="1163700" cy="594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9"/>
          <p:cNvSpPr/>
          <p:nvPr/>
        </p:nvSpPr>
        <p:spPr>
          <a:xfrm rot="5400000">
            <a:off x="7971777" y="1899711"/>
            <a:ext cx="1283700" cy="594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9"/>
          <p:cNvSpPr/>
          <p:nvPr/>
        </p:nvSpPr>
        <p:spPr>
          <a:xfrm rot="5400000">
            <a:off x="7956627" y="4353677"/>
            <a:ext cx="1314000" cy="59400"/>
          </a:xfrm>
          <a:prstGeom prst="rect">
            <a:avLst/>
          </a:prstGeom>
          <a:solidFill>
            <a:srgbClr val="4D8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9"/>
          <p:cNvSpPr/>
          <p:nvPr/>
        </p:nvSpPr>
        <p:spPr>
          <a:xfrm rot="5400000">
            <a:off x="8026975" y="670125"/>
            <a:ext cx="1173300" cy="594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9"/>
          <p:cNvSpPr txBox="1"/>
          <p:nvPr/>
        </p:nvSpPr>
        <p:spPr>
          <a:xfrm>
            <a:off x="8264833" y="655114"/>
            <a:ext cx="440400" cy="2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BBC05"/>
                </a:solidFill>
                <a:latin typeface="Ubuntu"/>
                <a:ea typeface="Ubuntu"/>
                <a:cs typeface="Ubuntu"/>
                <a:sym typeface="Ubuntu"/>
              </a:rPr>
              <a:t>  1</a:t>
            </a:r>
            <a:endParaRPr b="1" i="0" sz="1400" u="none" cap="none" strike="noStrike">
              <a:solidFill>
                <a:srgbClr val="FBBC05"/>
              </a:solidFill>
              <a:latin typeface="Ubuntu"/>
              <a:ea typeface="Ubuntu"/>
              <a:cs typeface="Ubuntu"/>
              <a:sym typeface="Ubuntu"/>
            </a:endParaRPr>
          </a:p>
        </p:txBody>
      </p:sp>
      <p:sp>
        <p:nvSpPr>
          <p:cNvPr id="2963" name="Google Shape;2963;p9"/>
          <p:cNvSpPr txBox="1"/>
          <p:nvPr/>
        </p:nvSpPr>
        <p:spPr>
          <a:xfrm>
            <a:off x="8264833" y="18590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EA4335"/>
                </a:solidFill>
                <a:latin typeface="Ubuntu"/>
                <a:ea typeface="Ubuntu"/>
                <a:cs typeface="Ubuntu"/>
                <a:sym typeface="Ubuntu"/>
              </a:rPr>
              <a:t>2</a:t>
            </a:r>
            <a:endParaRPr b="1" i="0" sz="1400" u="none" cap="none" strike="noStrike">
              <a:solidFill>
                <a:srgbClr val="EA4335"/>
              </a:solidFill>
              <a:latin typeface="Ubuntu"/>
              <a:ea typeface="Ubuntu"/>
              <a:cs typeface="Ubuntu"/>
              <a:sym typeface="Ubuntu"/>
            </a:endParaRPr>
          </a:p>
        </p:txBody>
      </p:sp>
      <p:sp>
        <p:nvSpPr>
          <p:cNvPr id="2964" name="Google Shape;2964;p9"/>
          <p:cNvSpPr txBox="1"/>
          <p:nvPr/>
        </p:nvSpPr>
        <p:spPr>
          <a:xfrm>
            <a:off x="8143533" y="2748614"/>
            <a:ext cx="440400" cy="8004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34A853"/>
                </a:solidFill>
                <a:latin typeface="Ubuntu"/>
                <a:ea typeface="Ubuntu"/>
                <a:cs typeface="Ubuntu"/>
                <a:sym typeface="Ubuntu"/>
              </a:rPr>
              <a:t>3</a:t>
            </a:r>
            <a:endParaRPr b="1" i="0" sz="4000" u="none" cap="none" strike="noStrike">
              <a:solidFill>
                <a:srgbClr val="34A853"/>
              </a:solidFill>
              <a:latin typeface="Ubuntu"/>
              <a:ea typeface="Ubuntu"/>
              <a:cs typeface="Ubuntu"/>
              <a:sym typeface="Ubuntu"/>
            </a:endParaRPr>
          </a:p>
        </p:txBody>
      </p:sp>
      <p:sp>
        <p:nvSpPr>
          <p:cNvPr id="2965" name="Google Shape;2965;p9"/>
          <p:cNvSpPr txBox="1"/>
          <p:nvPr/>
        </p:nvSpPr>
        <p:spPr>
          <a:xfrm>
            <a:off x="8264833" y="4266814"/>
            <a:ext cx="440400" cy="23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D8CF5"/>
                </a:solidFill>
                <a:latin typeface="Ubuntu"/>
                <a:ea typeface="Ubuntu"/>
                <a:cs typeface="Ubuntu"/>
                <a:sym typeface="Ubuntu"/>
              </a:rPr>
              <a:t>4</a:t>
            </a:r>
            <a:endParaRPr b="1" i="0" sz="1400" u="none" cap="none" strike="noStrike">
              <a:solidFill>
                <a:srgbClr val="4D8CF5"/>
              </a:solidFill>
              <a:latin typeface="Ubuntu"/>
              <a:ea typeface="Ubuntu"/>
              <a:cs typeface="Ubuntu"/>
              <a:sym typeface="Ubuntu"/>
            </a:endParaRPr>
          </a:p>
        </p:txBody>
      </p:sp>
      <p:pic>
        <p:nvPicPr>
          <p:cNvPr id="2966" name="Google Shape;2966;p9"/>
          <p:cNvPicPr preferRelativeResize="0"/>
          <p:nvPr/>
        </p:nvPicPr>
        <p:blipFill rotWithShape="1">
          <a:blip r:embed="rId3">
            <a:alphaModFix/>
          </a:blip>
          <a:srcRect b="0" l="0" r="0" t="0"/>
          <a:stretch/>
        </p:blipFill>
        <p:spPr>
          <a:xfrm>
            <a:off x="822171" y="2514499"/>
            <a:ext cx="7302934" cy="712617"/>
          </a:xfrm>
          <a:prstGeom prst="rect">
            <a:avLst/>
          </a:prstGeom>
          <a:noFill/>
          <a:ln>
            <a:noFill/>
          </a:ln>
        </p:spPr>
      </p:pic>
      <p:pic>
        <p:nvPicPr>
          <p:cNvPr id="2967" name="Google Shape;2967;p9"/>
          <p:cNvPicPr preferRelativeResize="0"/>
          <p:nvPr/>
        </p:nvPicPr>
        <p:blipFill rotWithShape="1">
          <a:blip r:embed="rId4">
            <a:alphaModFix/>
          </a:blip>
          <a:srcRect b="0" l="0" r="0" t="0"/>
          <a:stretch/>
        </p:blipFill>
        <p:spPr>
          <a:xfrm>
            <a:off x="819050" y="3278303"/>
            <a:ext cx="7302914" cy="591522"/>
          </a:xfrm>
          <a:prstGeom prst="rect">
            <a:avLst/>
          </a:prstGeom>
          <a:noFill/>
          <a:ln>
            <a:noFill/>
          </a:ln>
        </p:spPr>
      </p:pic>
      <p:pic>
        <p:nvPicPr>
          <p:cNvPr id="2968" name="Google Shape;2968;p9"/>
          <p:cNvPicPr preferRelativeResize="0"/>
          <p:nvPr/>
        </p:nvPicPr>
        <p:blipFill rotWithShape="1">
          <a:blip r:embed="rId5">
            <a:alphaModFix/>
          </a:blip>
          <a:srcRect b="0" l="0" r="0" t="0"/>
          <a:stretch/>
        </p:blipFill>
        <p:spPr>
          <a:xfrm>
            <a:off x="822183" y="3912780"/>
            <a:ext cx="7302915" cy="2724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nline Learning Planner XL by Sli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nline Learning Planner XL by Sli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